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rts/chart1.xml" ContentType="application/vnd.openxmlformats-officedocument.drawingml.chart+xml"/>
  <Override PartName="/ppt/theme/themeOverride1.xml" ContentType="application/vnd.openxmlformats-officedocument.themeOverr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4"/>
  </p:sldMasterIdLst>
  <p:notesMasterIdLst>
    <p:notesMasterId r:id="rId20"/>
  </p:notesMasterIdLst>
  <p:sldIdLst>
    <p:sldId id="256" r:id="rId5"/>
    <p:sldId id="283" r:id="rId6"/>
    <p:sldId id="284" r:id="rId7"/>
    <p:sldId id="285" r:id="rId8"/>
    <p:sldId id="286" r:id="rId9"/>
    <p:sldId id="279" r:id="rId10"/>
    <p:sldId id="290" r:id="rId11"/>
    <p:sldId id="297" r:id="rId12"/>
    <p:sldId id="300" r:id="rId13"/>
    <p:sldId id="289" r:id="rId14"/>
    <p:sldId id="298" r:id="rId15"/>
    <p:sldId id="288" r:id="rId16"/>
    <p:sldId id="287" r:id="rId17"/>
    <p:sldId id="301" r:id="rId18"/>
    <p:sldId id="259" r:id="rId1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9C702"/>
    <a:srgbClr val="09449C"/>
    <a:srgbClr val="1FD8D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DE46AD2-564E-DF8F-5A6A-B55BDF137AAE}" v="254" dt="2023-09-19T20:53:27.853"/>
    <p1510:client id="{A9BB24A7-3DF0-1AB3-DACE-926F4E81A618}" v="159" dt="2023-09-21T19:36:36.111"/>
    <p1510:client id="{FF23AC45-6666-4A2D-B297-EAF954CB2C9C}" v="2700" dt="2023-09-19T20:41:40.22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slideViewPr>
    <p:cSldViewPr snapToGrid="0">
      <p:cViewPr>
        <p:scale>
          <a:sx n="1" d="2"/>
          <a:sy n="1" d="2"/>
        </p:scale>
        <p:origin x="0" y="0"/>
      </p:cViewPr>
      <p:guideLst/>
    </p:cSldViewPr>
  </p:slide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microsoft.com/office/2015/10/relationships/revisionInfo" Target="revisionInfo.xml"/><Relationship Id="rId3" Type="http://schemas.openxmlformats.org/officeDocument/2006/relationships/customXml" Target="../customXml/item3.xml"/><Relationship Id="rId21" Type="http://schemas.openxmlformats.org/officeDocument/2006/relationships/presProps" Target="pres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microsoft.com/office/2016/11/relationships/changesInfo" Target="changesInfos/changesInfo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notesMaster" Target="notesMasters/notesMaster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viewProps" Target="view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Keith Smith" userId="72175766-7465-41d6-b85a-1ae1f25aae50" providerId="ADAL" clId="{FF23AC45-6666-4A2D-B297-EAF954CB2C9C}"/>
    <pc:docChg chg="undo custSel addSld delSld modSld sldOrd">
      <pc:chgData name="Keith Smith" userId="72175766-7465-41d6-b85a-1ae1f25aae50" providerId="ADAL" clId="{FF23AC45-6666-4A2D-B297-EAF954CB2C9C}" dt="2023-09-19T20:41:40.227" v="2703" actId="20577"/>
      <pc:docMkLst>
        <pc:docMk/>
      </pc:docMkLst>
      <pc:sldChg chg="modNotesTx">
        <pc:chgData name="Keith Smith" userId="72175766-7465-41d6-b85a-1ae1f25aae50" providerId="ADAL" clId="{FF23AC45-6666-4A2D-B297-EAF954CB2C9C}" dt="2023-09-19T19:46:53.668" v="14" actId="20577"/>
        <pc:sldMkLst>
          <pc:docMk/>
          <pc:sldMk cId="880027085" sldId="256"/>
        </pc:sldMkLst>
      </pc:sldChg>
      <pc:sldChg chg="modSp add mod">
        <pc:chgData name="Keith Smith" userId="72175766-7465-41d6-b85a-1ae1f25aae50" providerId="ADAL" clId="{FF23AC45-6666-4A2D-B297-EAF954CB2C9C}" dt="2023-09-19T20:03:56.693" v="1240" actId="113"/>
        <pc:sldMkLst>
          <pc:docMk/>
          <pc:sldMk cId="3222045131" sldId="279"/>
        </pc:sldMkLst>
        <pc:spChg chg="mod">
          <ac:chgData name="Keith Smith" userId="72175766-7465-41d6-b85a-1ae1f25aae50" providerId="ADAL" clId="{FF23AC45-6666-4A2D-B297-EAF954CB2C9C}" dt="2023-09-19T19:59:05.832" v="760" actId="20577"/>
          <ac:spMkLst>
            <pc:docMk/>
            <pc:sldMk cId="3222045131" sldId="279"/>
            <ac:spMk id="2" creationId="{9D73686E-BE9E-4040-BBF3-4B82200614F1}"/>
          </ac:spMkLst>
        </pc:spChg>
        <pc:spChg chg="mod">
          <ac:chgData name="Keith Smith" userId="72175766-7465-41d6-b85a-1ae1f25aae50" providerId="ADAL" clId="{FF23AC45-6666-4A2D-B297-EAF954CB2C9C}" dt="2023-09-19T20:03:56.693" v="1240" actId="113"/>
          <ac:spMkLst>
            <pc:docMk/>
            <pc:sldMk cId="3222045131" sldId="279"/>
            <ac:spMk id="3" creationId="{4A57B6F1-43F0-824B-A925-4465ADF547B0}"/>
          </ac:spMkLst>
        </pc:spChg>
      </pc:sldChg>
      <pc:sldChg chg="modNotesTx">
        <pc:chgData name="Keith Smith" userId="72175766-7465-41d6-b85a-1ae1f25aae50" providerId="ADAL" clId="{FF23AC45-6666-4A2D-B297-EAF954CB2C9C}" dt="2023-09-19T19:48:53.355" v="217" actId="20577"/>
        <pc:sldMkLst>
          <pc:docMk/>
          <pc:sldMk cId="1334108891" sldId="283"/>
        </pc:sldMkLst>
      </pc:sldChg>
      <pc:sldChg chg="modNotesTx">
        <pc:chgData name="Keith Smith" userId="72175766-7465-41d6-b85a-1ae1f25aae50" providerId="ADAL" clId="{FF23AC45-6666-4A2D-B297-EAF954CB2C9C}" dt="2023-09-19T19:51:38.689" v="343" actId="20577"/>
        <pc:sldMkLst>
          <pc:docMk/>
          <pc:sldMk cId="1940890312" sldId="284"/>
        </pc:sldMkLst>
      </pc:sldChg>
      <pc:sldChg chg="modNotesTx">
        <pc:chgData name="Keith Smith" userId="72175766-7465-41d6-b85a-1ae1f25aae50" providerId="ADAL" clId="{FF23AC45-6666-4A2D-B297-EAF954CB2C9C}" dt="2023-09-19T19:55:00.661" v="738" actId="20577"/>
        <pc:sldMkLst>
          <pc:docMk/>
          <pc:sldMk cId="1847091944" sldId="285"/>
        </pc:sldMkLst>
      </pc:sldChg>
      <pc:sldChg chg="modNotesTx">
        <pc:chgData name="Keith Smith" userId="72175766-7465-41d6-b85a-1ae1f25aae50" providerId="ADAL" clId="{FF23AC45-6666-4A2D-B297-EAF954CB2C9C}" dt="2023-09-19T19:53:38.872" v="692" actId="20577"/>
        <pc:sldMkLst>
          <pc:docMk/>
          <pc:sldMk cId="433844480" sldId="286"/>
        </pc:sldMkLst>
      </pc:sldChg>
      <pc:sldChg chg="ord modNotesTx">
        <pc:chgData name="Keith Smith" userId="72175766-7465-41d6-b85a-1ae1f25aae50" providerId="ADAL" clId="{FF23AC45-6666-4A2D-B297-EAF954CB2C9C}" dt="2023-09-19T20:38:02.296" v="2573" actId="20577"/>
        <pc:sldMkLst>
          <pc:docMk/>
          <pc:sldMk cId="579701973" sldId="288"/>
        </pc:sldMkLst>
      </pc:sldChg>
      <pc:sldChg chg="ord">
        <pc:chgData name="Keith Smith" userId="72175766-7465-41d6-b85a-1ae1f25aae50" providerId="ADAL" clId="{FF23AC45-6666-4A2D-B297-EAF954CB2C9C}" dt="2023-09-19T20:22:24.386" v="2141"/>
        <pc:sldMkLst>
          <pc:docMk/>
          <pc:sldMk cId="3912377178" sldId="289"/>
        </pc:sldMkLst>
      </pc:sldChg>
      <pc:sldChg chg="addSp delSp modSp add mod modNotesTx">
        <pc:chgData name="Keith Smith" userId="72175766-7465-41d6-b85a-1ae1f25aae50" providerId="ADAL" clId="{FF23AC45-6666-4A2D-B297-EAF954CB2C9C}" dt="2023-09-19T20:41:40.227" v="2703" actId="20577"/>
        <pc:sldMkLst>
          <pc:docMk/>
          <pc:sldMk cId="3440183671" sldId="290"/>
        </pc:sldMkLst>
        <pc:spChg chg="mod">
          <ac:chgData name="Keith Smith" userId="72175766-7465-41d6-b85a-1ae1f25aae50" providerId="ADAL" clId="{FF23AC45-6666-4A2D-B297-EAF954CB2C9C}" dt="2023-09-19T20:03:31.039" v="1210" actId="20577"/>
          <ac:spMkLst>
            <pc:docMk/>
            <pc:sldMk cId="3440183671" sldId="290"/>
            <ac:spMk id="2" creationId="{9D73686E-BE9E-4040-BBF3-4B82200614F1}"/>
          </ac:spMkLst>
        </pc:spChg>
        <pc:spChg chg="mod">
          <ac:chgData name="Keith Smith" userId="72175766-7465-41d6-b85a-1ae1f25aae50" providerId="ADAL" clId="{FF23AC45-6666-4A2D-B297-EAF954CB2C9C}" dt="2023-09-19T20:21:43.984" v="2135" actId="20577"/>
          <ac:spMkLst>
            <pc:docMk/>
            <pc:sldMk cId="3440183671" sldId="290"/>
            <ac:spMk id="3" creationId="{4A57B6F1-43F0-824B-A925-4465ADF547B0}"/>
          </ac:spMkLst>
        </pc:spChg>
        <pc:picChg chg="del">
          <ac:chgData name="Keith Smith" userId="72175766-7465-41d6-b85a-1ae1f25aae50" providerId="ADAL" clId="{FF23AC45-6666-4A2D-B297-EAF954CB2C9C}" dt="2023-09-19T20:03:39.599" v="1212" actId="478"/>
          <ac:picMkLst>
            <pc:docMk/>
            <pc:sldMk cId="3440183671" sldId="290"/>
            <ac:picMk id="4" creationId="{AFFEEDEF-06A5-4281-A19D-DEA71A9D44D4}"/>
          </ac:picMkLst>
        </pc:picChg>
        <pc:picChg chg="del">
          <ac:chgData name="Keith Smith" userId="72175766-7465-41d6-b85a-1ae1f25aae50" providerId="ADAL" clId="{FF23AC45-6666-4A2D-B297-EAF954CB2C9C}" dt="2023-09-19T20:03:38.732" v="1211" actId="478"/>
          <ac:picMkLst>
            <pc:docMk/>
            <pc:sldMk cId="3440183671" sldId="290"/>
            <ac:picMk id="5" creationId="{E82F36D1-924B-4C2A-B9DC-41D99751993C}"/>
          </ac:picMkLst>
        </pc:picChg>
        <pc:picChg chg="add mod">
          <ac:chgData name="Keith Smith" userId="72175766-7465-41d6-b85a-1ae1f25aae50" providerId="ADAL" clId="{FF23AC45-6666-4A2D-B297-EAF954CB2C9C}" dt="2023-09-19T20:04:48.005" v="1301" actId="1076"/>
          <ac:picMkLst>
            <pc:docMk/>
            <pc:sldMk cId="3440183671" sldId="290"/>
            <ac:picMk id="6" creationId="{D8CC9FB6-FADB-3C02-8B6C-D5FFAA8AA2F8}"/>
          </ac:picMkLst>
        </pc:picChg>
      </pc:sldChg>
      <pc:sldChg chg="add del">
        <pc:chgData name="Keith Smith" userId="72175766-7465-41d6-b85a-1ae1f25aae50" providerId="ADAL" clId="{FF23AC45-6666-4A2D-B297-EAF954CB2C9C}" dt="2023-09-19T20:05:35.213" v="1359" actId="47"/>
        <pc:sldMkLst>
          <pc:docMk/>
          <pc:sldMk cId="2087508942" sldId="291"/>
        </pc:sldMkLst>
      </pc:sldChg>
      <pc:sldChg chg="addSp modSp add mod modNotesTx">
        <pc:chgData name="Keith Smith" userId="72175766-7465-41d6-b85a-1ae1f25aae50" providerId="ADAL" clId="{FF23AC45-6666-4A2D-B297-EAF954CB2C9C}" dt="2023-09-19T20:41:14.340" v="2682" actId="20577"/>
        <pc:sldMkLst>
          <pc:docMk/>
          <pc:sldMk cId="1592751567" sldId="297"/>
        </pc:sldMkLst>
        <pc:spChg chg="mod">
          <ac:chgData name="Keith Smith" userId="72175766-7465-41d6-b85a-1ae1f25aae50" providerId="ADAL" clId="{FF23AC45-6666-4A2D-B297-EAF954CB2C9C}" dt="2023-09-19T20:05:43.825" v="1385" actId="20577"/>
          <ac:spMkLst>
            <pc:docMk/>
            <pc:sldMk cId="1592751567" sldId="297"/>
            <ac:spMk id="2" creationId="{65132991-2063-C2AA-80A7-8E6ED403B2A3}"/>
          </ac:spMkLst>
        </pc:spChg>
        <pc:spChg chg="mod">
          <ac:chgData name="Keith Smith" userId="72175766-7465-41d6-b85a-1ae1f25aae50" providerId="ADAL" clId="{FF23AC45-6666-4A2D-B297-EAF954CB2C9C}" dt="2023-09-19T20:41:14.340" v="2682" actId="20577"/>
          <ac:spMkLst>
            <pc:docMk/>
            <pc:sldMk cId="1592751567" sldId="297"/>
            <ac:spMk id="4" creationId="{30ADB49E-FD4B-9171-CF12-E5D76108A87F}"/>
          </ac:spMkLst>
        </pc:spChg>
        <pc:picChg chg="add mod">
          <ac:chgData name="Keith Smith" userId="72175766-7465-41d6-b85a-1ae1f25aae50" providerId="ADAL" clId="{FF23AC45-6666-4A2D-B297-EAF954CB2C9C}" dt="2023-09-19T20:07:06.120" v="1396" actId="1076"/>
          <ac:picMkLst>
            <pc:docMk/>
            <pc:sldMk cId="1592751567" sldId="297"/>
            <ac:picMk id="7" creationId="{79C070B2-2C9E-6C04-6232-8BA96DF9CDDF}"/>
          </ac:picMkLst>
        </pc:picChg>
      </pc:sldChg>
      <pc:sldChg chg="addSp delSp modSp add mod ord modNotesTx">
        <pc:chgData name="Keith Smith" userId="72175766-7465-41d6-b85a-1ae1f25aae50" providerId="ADAL" clId="{FF23AC45-6666-4A2D-B297-EAF954CB2C9C}" dt="2023-09-19T20:19:37.946" v="2057" actId="20577"/>
        <pc:sldMkLst>
          <pc:docMk/>
          <pc:sldMk cId="2580591620" sldId="298"/>
        </pc:sldMkLst>
        <pc:spChg chg="mod">
          <ac:chgData name="Keith Smith" userId="72175766-7465-41d6-b85a-1ae1f25aae50" providerId="ADAL" clId="{FF23AC45-6666-4A2D-B297-EAF954CB2C9C}" dt="2023-09-19T20:17:25.168" v="1990" actId="20577"/>
          <ac:spMkLst>
            <pc:docMk/>
            <pc:sldMk cId="2580591620" sldId="298"/>
            <ac:spMk id="2" creationId="{9D73686E-BE9E-4040-BBF3-4B82200614F1}"/>
          </ac:spMkLst>
        </pc:spChg>
        <pc:spChg chg="mod">
          <ac:chgData name="Keith Smith" userId="72175766-7465-41d6-b85a-1ae1f25aae50" providerId="ADAL" clId="{FF23AC45-6666-4A2D-B297-EAF954CB2C9C}" dt="2023-09-19T20:17:57.134" v="1994" actId="27636"/>
          <ac:spMkLst>
            <pc:docMk/>
            <pc:sldMk cId="2580591620" sldId="298"/>
            <ac:spMk id="3" creationId="{4A57B6F1-43F0-824B-A925-4465ADF547B0}"/>
          </ac:spMkLst>
        </pc:spChg>
        <pc:spChg chg="add del mod">
          <ac:chgData name="Keith Smith" userId="72175766-7465-41d6-b85a-1ae1f25aae50" providerId="ADAL" clId="{FF23AC45-6666-4A2D-B297-EAF954CB2C9C}" dt="2023-09-19T20:16:48.526" v="1950" actId="478"/>
          <ac:spMkLst>
            <pc:docMk/>
            <pc:sldMk cId="2580591620" sldId="298"/>
            <ac:spMk id="5" creationId="{495D9E50-6C3A-38A3-09F6-56048C2B5C92}"/>
          </ac:spMkLst>
        </pc:spChg>
        <pc:picChg chg="del mod">
          <ac:chgData name="Keith Smith" userId="72175766-7465-41d6-b85a-1ae1f25aae50" providerId="ADAL" clId="{FF23AC45-6666-4A2D-B297-EAF954CB2C9C}" dt="2023-09-19T20:07:57.391" v="1425" actId="478"/>
          <ac:picMkLst>
            <pc:docMk/>
            <pc:sldMk cId="2580591620" sldId="298"/>
            <ac:picMk id="6" creationId="{D8CC9FB6-FADB-3C02-8B6C-D5FFAA8AA2F8}"/>
          </ac:picMkLst>
        </pc:picChg>
        <pc:picChg chg="add mod">
          <ac:chgData name="Keith Smith" userId="72175766-7465-41d6-b85a-1ae1f25aae50" providerId="ADAL" clId="{FF23AC45-6666-4A2D-B297-EAF954CB2C9C}" dt="2023-09-19T20:18:00.757" v="1996" actId="1076"/>
          <ac:picMkLst>
            <pc:docMk/>
            <pc:sldMk cId="2580591620" sldId="298"/>
            <ac:picMk id="7" creationId="{20087CBB-8088-AC53-298B-807592BC578A}"/>
          </ac:picMkLst>
        </pc:picChg>
      </pc:sldChg>
      <pc:sldChg chg="add del">
        <pc:chgData name="Keith Smith" userId="72175766-7465-41d6-b85a-1ae1f25aae50" providerId="ADAL" clId="{FF23AC45-6666-4A2D-B297-EAF954CB2C9C}" dt="2023-09-19T20:17:10.713" v="1954" actId="47"/>
        <pc:sldMkLst>
          <pc:docMk/>
          <pc:sldMk cId="101324021" sldId="299"/>
        </pc:sldMkLst>
      </pc:sldChg>
      <pc:sldChg chg="modSp add mod modNotesTx">
        <pc:chgData name="Keith Smith" userId="72175766-7465-41d6-b85a-1ae1f25aae50" providerId="ADAL" clId="{FF23AC45-6666-4A2D-B297-EAF954CB2C9C}" dt="2023-09-19T20:31:52.419" v="2451" actId="20577"/>
        <pc:sldMkLst>
          <pc:docMk/>
          <pc:sldMk cId="2170507542" sldId="300"/>
        </pc:sldMkLst>
        <pc:spChg chg="mod">
          <ac:chgData name="Keith Smith" userId="72175766-7465-41d6-b85a-1ae1f25aae50" providerId="ADAL" clId="{FF23AC45-6666-4A2D-B297-EAF954CB2C9C}" dt="2023-09-19T20:31:52.419" v="2451" actId="20577"/>
          <ac:spMkLst>
            <pc:docMk/>
            <pc:sldMk cId="2170507542" sldId="300"/>
            <ac:spMk id="3" creationId="{4A57B6F1-43F0-824B-A925-4465ADF547B0}"/>
          </ac:spMkLst>
        </pc:spChg>
      </pc:sldChg>
    </pc:docChg>
  </pc:docChgLst>
  <pc:docChgLst>
    <pc:chgData name="Anjana Radhakrishnan" userId="S::aradhakrishnan@nam.org::05cb06b9-6791-4f5d-8621-cb7330780602" providerId="AD" clId="Web-{A9BB24A7-3DF0-1AB3-DACE-926F4E81A618}"/>
    <pc:docChg chg="addSld modSld">
      <pc:chgData name="Anjana Radhakrishnan" userId="S::aradhakrishnan@nam.org::05cb06b9-6791-4f5d-8621-cb7330780602" providerId="AD" clId="Web-{A9BB24A7-3DF0-1AB3-DACE-926F4E81A618}" dt="2023-09-21T19:36:36.111" v="175" actId="14100"/>
      <pc:docMkLst>
        <pc:docMk/>
      </pc:docMkLst>
      <pc:sldChg chg="addSp delSp modSp add replId">
        <pc:chgData name="Anjana Radhakrishnan" userId="S::aradhakrishnan@nam.org::05cb06b9-6791-4f5d-8621-cb7330780602" providerId="AD" clId="Web-{A9BB24A7-3DF0-1AB3-DACE-926F4E81A618}" dt="2023-09-21T19:36:36.111" v="175" actId="14100"/>
        <pc:sldMkLst>
          <pc:docMk/>
          <pc:sldMk cId="3610611303" sldId="301"/>
        </pc:sldMkLst>
        <pc:spChg chg="mod">
          <ac:chgData name="Anjana Radhakrishnan" userId="S::aradhakrishnan@nam.org::05cb06b9-6791-4f5d-8621-cb7330780602" providerId="AD" clId="Web-{A9BB24A7-3DF0-1AB3-DACE-926F4E81A618}" dt="2023-09-21T19:24:52.025" v="5" actId="20577"/>
          <ac:spMkLst>
            <pc:docMk/>
            <pc:sldMk cId="3610611303" sldId="301"/>
            <ac:spMk id="2" creationId="{9D73686E-BE9E-4040-BBF3-4B82200614F1}"/>
          </ac:spMkLst>
        </pc:spChg>
        <pc:spChg chg="del">
          <ac:chgData name="Anjana Radhakrishnan" userId="S::aradhakrishnan@nam.org::05cb06b9-6791-4f5d-8621-cb7330780602" providerId="AD" clId="Web-{A9BB24A7-3DF0-1AB3-DACE-926F4E81A618}" dt="2023-09-21T19:25:00.182" v="7"/>
          <ac:spMkLst>
            <pc:docMk/>
            <pc:sldMk cId="3610611303" sldId="301"/>
            <ac:spMk id="3" creationId="{4A57B6F1-43F0-824B-A925-4465ADF547B0}"/>
          </ac:spMkLst>
        </pc:spChg>
        <pc:spChg chg="add del mod">
          <ac:chgData name="Anjana Radhakrishnan" userId="S::aradhakrishnan@nam.org::05cb06b9-6791-4f5d-8621-cb7330780602" providerId="AD" clId="Web-{A9BB24A7-3DF0-1AB3-DACE-926F4E81A618}" dt="2023-09-21T19:25:02.744" v="8"/>
          <ac:spMkLst>
            <pc:docMk/>
            <pc:sldMk cId="3610611303" sldId="301"/>
            <ac:spMk id="5" creationId="{0FA79F92-A5AB-2C83-5D35-D5557669D23C}"/>
          </ac:spMkLst>
        </pc:spChg>
        <pc:spChg chg="add mod">
          <ac:chgData name="Anjana Radhakrishnan" userId="S::aradhakrishnan@nam.org::05cb06b9-6791-4f5d-8621-cb7330780602" providerId="AD" clId="Web-{A9BB24A7-3DF0-1AB3-DACE-926F4E81A618}" dt="2023-09-21T19:35:58.016" v="172" actId="1076"/>
          <ac:spMkLst>
            <pc:docMk/>
            <pc:sldMk cId="3610611303" sldId="301"/>
            <ac:spMk id="9" creationId="{73919AE3-1BC3-D5A2-7EF8-485E296E5791}"/>
          </ac:spMkLst>
        </pc:spChg>
        <pc:spChg chg="add mod">
          <ac:chgData name="Anjana Radhakrishnan" userId="S::aradhakrishnan@nam.org::05cb06b9-6791-4f5d-8621-cb7330780602" providerId="AD" clId="Web-{A9BB24A7-3DF0-1AB3-DACE-926F4E81A618}" dt="2023-09-21T19:36:36.111" v="175" actId="14100"/>
          <ac:spMkLst>
            <pc:docMk/>
            <pc:sldMk cId="3610611303" sldId="301"/>
            <ac:spMk id="12" creationId="{BE06E2C0-DCA6-206B-B85F-C1B38DE6E64D}"/>
          </ac:spMkLst>
        </pc:spChg>
        <pc:picChg chg="add mod">
          <ac:chgData name="Anjana Radhakrishnan" userId="S::aradhakrishnan@nam.org::05cb06b9-6791-4f5d-8621-cb7330780602" providerId="AD" clId="Web-{A9BB24A7-3DF0-1AB3-DACE-926F4E81A618}" dt="2023-09-21T19:30:22.583" v="111" actId="1076"/>
          <ac:picMkLst>
            <pc:docMk/>
            <pc:sldMk cId="3610611303" sldId="301"/>
            <ac:picMk id="6" creationId="{2D7ECA5A-9543-587B-DB50-AC7C3D60E701}"/>
          </ac:picMkLst>
        </pc:picChg>
        <pc:picChg chg="del">
          <ac:chgData name="Anjana Radhakrishnan" userId="S::aradhakrishnan@nam.org::05cb06b9-6791-4f5d-8621-cb7330780602" providerId="AD" clId="Web-{A9BB24A7-3DF0-1AB3-DACE-926F4E81A618}" dt="2023-09-21T19:24:56.478" v="6"/>
          <ac:picMkLst>
            <pc:docMk/>
            <pc:sldMk cId="3610611303" sldId="301"/>
            <ac:picMk id="7" creationId="{20087CBB-8088-AC53-298B-807592BC578A}"/>
          </ac:picMkLst>
        </pc:picChg>
        <pc:picChg chg="add mod">
          <ac:chgData name="Anjana Radhakrishnan" userId="S::aradhakrishnan@nam.org::05cb06b9-6791-4f5d-8621-cb7330780602" providerId="AD" clId="Web-{A9BB24A7-3DF0-1AB3-DACE-926F4E81A618}" dt="2023-09-21T19:33:28.261" v="115" actId="1076"/>
          <ac:picMkLst>
            <pc:docMk/>
            <pc:sldMk cId="3610611303" sldId="301"/>
            <ac:picMk id="10" creationId="{E943FDE7-5190-C839-A1FF-79F742F6CFE8}"/>
          </ac:picMkLst>
        </pc:picChg>
      </pc:sldChg>
    </pc:docChg>
  </pc:docChgLst>
  <pc:docChgLst>
    <pc:chgData name="Anjana Radhakrishnan" userId="S::aradhakrishnan@nam.org::05cb06b9-6791-4f5d-8621-cb7330780602" providerId="AD" clId="Web-{75559B3B-D3C0-A7B0-2B78-0B3997613DAA}"/>
    <pc:docChg chg="addSld delSld modSld">
      <pc:chgData name="Anjana Radhakrishnan" userId="S::aradhakrishnan@nam.org::05cb06b9-6791-4f5d-8621-cb7330780602" providerId="AD" clId="Web-{75559B3B-D3C0-A7B0-2B78-0B3997613DAA}" dt="2023-08-21T13:30:20.810" v="67" actId="20577"/>
      <pc:docMkLst>
        <pc:docMk/>
      </pc:docMkLst>
      <pc:sldChg chg="modSp del">
        <pc:chgData name="Anjana Radhakrishnan" userId="S::aradhakrishnan@nam.org::05cb06b9-6791-4f5d-8621-cb7330780602" providerId="AD" clId="Web-{75559B3B-D3C0-A7B0-2B78-0B3997613DAA}" dt="2023-08-21T13:28:55.776" v="9"/>
        <pc:sldMkLst>
          <pc:docMk/>
          <pc:sldMk cId="4249575973" sldId="260"/>
        </pc:sldMkLst>
        <pc:spChg chg="mod">
          <ac:chgData name="Anjana Radhakrishnan" userId="S::aradhakrishnan@nam.org::05cb06b9-6791-4f5d-8621-cb7330780602" providerId="AD" clId="Web-{75559B3B-D3C0-A7B0-2B78-0B3997613DAA}" dt="2023-08-21T13:27:05.740" v="0" actId="20577"/>
          <ac:spMkLst>
            <pc:docMk/>
            <pc:sldMk cId="4249575973" sldId="260"/>
            <ac:spMk id="2" creationId="{1620CD78-D21D-EA42-B810-EBDFB937672F}"/>
          </ac:spMkLst>
        </pc:spChg>
        <pc:spChg chg="mod">
          <ac:chgData name="Anjana Radhakrishnan" userId="S::aradhakrishnan@nam.org::05cb06b9-6791-4f5d-8621-cb7330780602" providerId="AD" clId="Web-{75559B3B-D3C0-A7B0-2B78-0B3997613DAA}" dt="2023-08-21T13:27:10.522" v="1" actId="20577"/>
          <ac:spMkLst>
            <pc:docMk/>
            <pc:sldMk cId="4249575973" sldId="260"/>
            <ac:spMk id="3" creationId="{5F4EF985-999B-F841-9E6D-21E8A542B972}"/>
          </ac:spMkLst>
        </pc:spChg>
      </pc:sldChg>
      <pc:sldChg chg="modSp new">
        <pc:chgData name="Anjana Radhakrishnan" userId="S::aradhakrishnan@nam.org::05cb06b9-6791-4f5d-8621-cb7330780602" providerId="AD" clId="Web-{75559B3B-D3C0-A7B0-2B78-0B3997613DAA}" dt="2023-08-21T13:30:20.810" v="67" actId="20577"/>
        <pc:sldMkLst>
          <pc:docMk/>
          <pc:sldMk cId="1334108891" sldId="283"/>
        </pc:sldMkLst>
        <pc:spChg chg="mod">
          <ac:chgData name="Anjana Radhakrishnan" userId="S::aradhakrishnan@nam.org::05cb06b9-6791-4f5d-8621-cb7330780602" providerId="AD" clId="Web-{75559B3B-D3C0-A7B0-2B78-0B3997613DAA}" dt="2023-08-21T13:28:59.495" v="11" actId="20577"/>
          <ac:spMkLst>
            <pc:docMk/>
            <pc:sldMk cId="1334108891" sldId="283"/>
            <ac:spMk id="2" creationId="{59F44CAE-D93F-7126-EE59-3E526F8AD410}"/>
          </ac:spMkLst>
        </pc:spChg>
        <pc:spChg chg="mod">
          <ac:chgData name="Anjana Radhakrishnan" userId="S::aradhakrishnan@nam.org::05cb06b9-6791-4f5d-8621-cb7330780602" providerId="AD" clId="Web-{75559B3B-D3C0-A7B0-2B78-0B3997613DAA}" dt="2023-08-21T13:30:20.810" v="67" actId="20577"/>
          <ac:spMkLst>
            <pc:docMk/>
            <pc:sldMk cId="1334108891" sldId="283"/>
            <ac:spMk id="3" creationId="{F0366236-DE39-F618-5CF0-7D235F6EFE4B}"/>
          </ac:spMkLst>
        </pc:spChg>
      </pc:sldChg>
      <pc:sldChg chg="modSp new del">
        <pc:chgData name="Anjana Radhakrishnan" userId="S::aradhakrishnan@nam.org::05cb06b9-6791-4f5d-8621-cb7330780602" providerId="AD" clId="Web-{75559B3B-D3C0-A7B0-2B78-0B3997613DAA}" dt="2023-08-21T13:27:47.695" v="7"/>
        <pc:sldMkLst>
          <pc:docMk/>
          <pc:sldMk cId="2304516089" sldId="283"/>
        </pc:sldMkLst>
        <pc:spChg chg="mod">
          <ac:chgData name="Anjana Radhakrishnan" userId="S::aradhakrishnan@nam.org::05cb06b9-6791-4f5d-8621-cb7330780602" providerId="AD" clId="Web-{75559B3B-D3C0-A7B0-2B78-0B3997613DAA}" dt="2023-08-21T13:27:44.007" v="6" actId="20577"/>
          <ac:spMkLst>
            <pc:docMk/>
            <pc:sldMk cId="2304516089" sldId="283"/>
            <ac:spMk id="2" creationId="{523A7EA0-E7CD-7B87-18EE-97114626F901}"/>
          </ac:spMkLst>
        </pc:spChg>
      </pc:sldChg>
    </pc:docChg>
  </pc:docChgLst>
  <pc:docChgLst>
    <pc:chgData name="Anjana Radhakrishnan" userId="S::aradhakrishnan@nam.org::05cb06b9-6791-4f5d-8621-cb7330780602" providerId="AD" clId="Web-{E6245E7A-E68E-A8B4-543F-E2673FB8967B}"/>
    <pc:docChg chg="modSld">
      <pc:chgData name="Anjana Radhakrishnan" userId="S::aradhakrishnan@nam.org::05cb06b9-6791-4f5d-8621-cb7330780602" providerId="AD" clId="Web-{E6245E7A-E68E-A8B4-543F-E2673FB8967B}" dt="2023-08-29T13:19:24.308" v="10" actId="1076"/>
      <pc:docMkLst>
        <pc:docMk/>
      </pc:docMkLst>
      <pc:sldChg chg="addSp delSp modSp">
        <pc:chgData name="Anjana Radhakrishnan" userId="S::aradhakrishnan@nam.org::05cb06b9-6791-4f5d-8621-cb7330780602" providerId="AD" clId="Web-{E6245E7A-E68E-A8B4-543F-E2673FB8967B}" dt="2023-08-29T13:19:24.308" v="10" actId="1076"/>
        <pc:sldMkLst>
          <pc:docMk/>
          <pc:sldMk cId="3912377178" sldId="289"/>
        </pc:sldMkLst>
        <pc:spChg chg="add del mod">
          <ac:chgData name="Anjana Radhakrishnan" userId="S::aradhakrishnan@nam.org::05cb06b9-6791-4f5d-8621-cb7330780602" providerId="AD" clId="Web-{E6245E7A-E68E-A8B4-543F-E2673FB8967B}" dt="2023-08-29T13:18:56.057" v="4"/>
          <ac:spMkLst>
            <pc:docMk/>
            <pc:sldMk cId="3912377178" sldId="289"/>
            <ac:spMk id="2" creationId="{4C6EAF23-A6A1-1195-B90A-2136C6446D55}"/>
          </ac:spMkLst>
        </pc:spChg>
        <pc:picChg chg="add mod">
          <ac:chgData name="Anjana Radhakrishnan" userId="S::aradhakrishnan@nam.org::05cb06b9-6791-4f5d-8621-cb7330780602" providerId="AD" clId="Web-{E6245E7A-E68E-A8B4-543F-E2673FB8967B}" dt="2023-08-29T13:19:24.308" v="10" actId="1076"/>
          <ac:picMkLst>
            <pc:docMk/>
            <pc:sldMk cId="3912377178" sldId="289"/>
            <ac:picMk id="3" creationId="{11B69627-82A9-5F0E-D627-5F100830A174}"/>
          </ac:picMkLst>
        </pc:picChg>
        <pc:picChg chg="del">
          <ac:chgData name="Anjana Radhakrishnan" userId="S::aradhakrishnan@nam.org::05cb06b9-6791-4f5d-8621-cb7330780602" providerId="AD" clId="Web-{E6245E7A-E68E-A8B4-543F-E2673FB8967B}" dt="2023-08-29T13:18:52.432" v="0"/>
          <ac:picMkLst>
            <pc:docMk/>
            <pc:sldMk cId="3912377178" sldId="289"/>
            <ac:picMk id="9" creationId="{20F73265-A266-0EAF-77A7-AF53940547E1}"/>
          </ac:picMkLst>
        </pc:picChg>
      </pc:sldChg>
    </pc:docChg>
  </pc:docChgLst>
  <pc:docChgLst>
    <pc:chgData name="Anjana Radhakrishnan" userId="S::aradhakrishnan@nam.org::05cb06b9-6791-4f5d-8621-cb7330780602" providerId="AD" clId="Web-{8CE01B65-E62C-D667-29D2-22B2EE7CE223}"/>
    <pc:docChg chg="modSld sldOrd">
      <pc:chgData name="Anjana Radhakrishnan" userId="S::aradhakrishnan@nam.org::05cb06b9-6791-4f5d-8621-cb7330780602" providerId="AD" clId="Web-{8CE01B65-E62C-D667-29D2-22B2EE7CE223}" dt="2023-03-20T13:04:22.054" v="8"/>
      <pc:docMkLst>
        <pc:docMk/>
      </pc:docMkLst>
      <pc:sldChg chg="modSp">
        <pc:chgData name="Anjana Radhakrishnan" userId="S::aradhakrishnan@nam.org::05cb06b9-6791-4f5d-8621-cb7330780602" providerId="AD" clId="Web-{8CE01B65-E62C-D667-29D2-22B2EE7CE223}" dt="2023-03-20T13:03:20.770" v="6" actId="20577"/>
        <pc:sldMkLst>
          <pc:docMk/>
          <pc:sldMk cId="4249575973" sldId="260"/>
        </pc:sldMkLst>
        <pc:spChg chg="mod">
          <ac:chgData name="Anjana Radhakrishnan" userId="S::aradhakrishnan@nam.org::05cb06b9-6791-4f5d-8621-cb7330780602" providerId="AD" clId="Web-{8CE01B65-E62C-D667-29D2-22B2EE7CE223}" dt="2023-03-20T13:03:20.770" v="6" actId="20577"/>
          <ac:spMkLst>
            <pc:docMk/>
            <pc:sldMk cId="4249575973" sldId="260"/>
            <ac:spMk id="3" creationId="{5F4EF985-999B-F841-9E6D-21E8A542B972}"/>
          </ac:spMkLst>
        </pc:spChg>
      </pc:sldChg>
      <pc:sldChg chg="ord">
        <pc:chgData name="Anjana Radhakrishnan" userId="S::aradhakrishnan@nam.org::05cb06b9-6791-4f5d-8621-cb7330780602" providerId="AD" clId="Web-{8CE01B65-E62C-D667-29D2-22B2EE7CE223}" dt="2023-03-20T13:04:22.054" v="8"/>
        <pc:sldMkLst>
          <pc:docMk/>
          <pc:sldMk cId="3291216573" sldId="281"/>
        </pc:sldMkLst>
      </pc:sldChg>
    </pc:docChg>
  </pc:docChgLst>
  <pc:docChgLst>
    <pc:chgData name="Anjana Radhakrishnan" userId="S::aradhakrishnan@nam.org::05cb06b9-6791-4f5d-8621-cb7330780602" providerId="AD" clId="Web-{3658B423-62BC-BB89-334E-996E75C7B1E5}"/>
    <pc:docChg chg="modSld">
      <pc:chgData name="Anjana Radhakrishnan" userId="S::aradhakrishnan@nam.org::05cb06b9-6791-4f5d-8621-cb7330780602" providerId="AD" clId="Web-{3658B423-62BC-BB89-334E-996E75C7B1E5}" dt="2023-03-20T13:20:08.137" v="6" actId="20577"/>
      <pc:docMkLst>
        <pc:docMk/>
      </pc:docMkLst>
      <pc:sldChg chg="modSp">
        <pc:chgData name="Anjana Radhakrishnan" userId="S::aradhakrishnan@nam.org::05cb06b9-6791-4f5d-8621-cb7330780602" providerId="AD" clId="Web-{3658B423-62BC-BB89-334E-996E75C7B1E5}" dt="2023-03-20T13:20:08.137" v="6" actId="20577"/>
        <pc:sldMkLst>
          <pc:docMk/>
          <pc:sldMk cId="4249575973" sldId="260"/>
        </pc:sldMkLst>
        <pc:spChg chg="mod">
          <ac:chgData name="Anjana Radhakrishnan" userId="S::aradhakrishnan@nam.org::05cb06b9-6791-4f5d-8621-cb7330780602" providerId="AD" clId="Web-{3658B423-62BC-BB89-334E-996E75C7B1E5}" dt="2023-03-20T13:20:08.137" v="6" actId="20577"/>
          <ac:spMkLst>
            <pc:docMk/>
            <pc:sldMk cId="4249575973" sldId="260"/>
            <ac:spMk id="3" creationId="{5F4EF985-999B-F841-9E6D-21E8A542B972}"/>
          </ac:spMkLst>
        </pc:spChg>
      </pc:sldChg>
    </pc:docChg>
  </pc:docChgLst>
  <pc:docChgLst>
    <pc:chgData name="Anjana Radhakrishnan" userId="05cb06b9-6791-4f5d-8621-cb7330780602" providerId="ADAL" clId="{4F538F11-3F65-4F22-BFE4-5508998FB0B7}"/>
    <pc:docChg chg="undo custSel addSld delSld modSld sldOrd">
      <pc:chgData name="Anjana Radhakrishnan" userId="05cb06b9-6791-4f5d-8621-cb7330780602" providerId="ADAL" clId="{4F538F11-3F65-4F22-BFE4-5508998FB0B7}" dt="2023-08-21T14:40:58.851" v="1450" actId="1076"/>
      <pc:docMkLst>
        <pc:docMk/>
      </pc:docMkLst>
      <pc:sldChg chg="del">
        <pc:chgData name="Anjana Radhakrishnan" userId="05cb06b9-6791-4f5d-8621-cb7330780602" providerId="ADAL" clId="{4F538F11-3F65-4F22-BFE4-5508998FB0B7}" dt="2023-08-21T13:52:02.187" v="264" actId="47"/>
        <pc:sldMkLst>
          <pc:docMk/>
          <pc:sldMk cId="3228893680" sldId="270"/>
        </pc:sldMkLst>
      </pc:sldChg>
      <pc:sldChg chg="del">
        <pc:chgData name="Anjana Radhakrishnan" userId="05cb06b9-6791-4f5d-8621-cb7330780602" providerId="ADAL" clId="{4F538F11-3F65-4F22-BFE4-5508998FB0B7}" dt="2023-08-21T13:52:04.023" v="265" actId="47"/>
        <pc:sldMkLst>
          <pc:docMk/>
          <pc:sldMk cId="1792099099" sldId="271"/>
        </pc:sldMkLst>
      </pc:sldChg>
      <pc:sldChg chg="del">
        <pc:chgData name="Anjana Radhakrishnan" userId="05cb06b9-6791-4f5d-8621-cb7330780602" providerId="ADAL" clId="{4F538F11-3F65-4F22-BFE4-5508998FB0B7}" dt="2023-08-21T13:52:04.928" v="266" actId="47"/>
        <pc:sldMkLst>
          <pc:docMk/>
          <pc:sldMk cId="1687201416" sldId="272"/>
        </pc:sldMkLst>
      </pc:sldChg>
      <pc:sldChg chg="del">
        <pc:chgData name="Anjana Radhakrishnan" userId="05cb06b9-6791-4f5d-8621-cb7330780602" providerId="ADAL" clId="{4F538F11-3F65-4F22-BFE4-5508998FB0B7}" dt="2023-08-21T13:52:05.660" v="267" actId="47"/>
        <pc:sldMkLst>
          <pc:docMk/>
          <pc:sldMk cId="4080250190" sldId="273"/>
        </pc:sldMkLst>
      </pc:sldChg>
      <pc:sldChg chg="del">
        <pc:chgData name="Anjana Radhakrishnan" userId="05cb06b9-6791-4f5d-8621-cb7330780602" providerId="ADAL" clId="{4F538F11-3F65-4F22-BFE4-5508998FB0B7}" dt="2023-08-21T13:52:06.272" v="268" actId="47"/>
        <pc:sldMkLst>
          <pc:docMk/>
          <pc:sldMk cId="1769998907" sldId="274"/>
        </pc:sldMkLst>
      </pc:sldChg>
      <pc:sldChg chg="del">
        <pc:chgData name="Anjana Radhakrishnan" userId="05cb06b9-6791-4f5d-8621-cb7330780602" providerId="ADAL" clId="{4F538F11-3F65-4F22-BFE4-5508998FB0B7}" dt="2023-08-21T13:52:07.015" v="269" actId="47"/>
        <pc:sldMkLst>
          <pc:docMk/>
          <pc:sldMk cId="1205552486" sldId="275"/>
        </pc:sldMkLst>
      </pc:sldChg>
      <pc:sldChg chg="del">
        <pc:chgData name="Anjana Radhakrishnan" userId="05cb06b9-6791-4f5d-8621-cb7330780602" providerId="ADAL" clId="{4F538F11-3F65-4F22-BFE4-5508998FB0B7}" dt="2023-08-21T14:13:50.006" v="1008" actId="47"/>
        <pc:sldMkLst>
          <pc:docMk/>
          <pc:sldMk cId="2616362134" sldId="276"/>
        </pc:sldMkLst>
      </pc:sldChg>
      <pc:sldChg chg="del">
        <pc:chgData name="Anjana Radhakrishnan" userId="05cb06b9-6791-4f5d-8621-cb7330780602" providerId="ADAL" clId="{4F538F11-3F65-4F22-BFE4-5508998FB0B7}" dt="2023-08-21T14:13:45.385" v="1007" actId="47"/>
        <pc:sldMkLst>
          <pc:docMk/>
          <pc:sldMk cId="1571710978" sldId="277"/>
        </pc:sldMkLst>
      </pc:sldChg>
      <pc:sldChg chg="addSp modSp mod modClrScheme chgLayout">
        <pc:chgData name="Anjana Radhakrishnan" userId="05cb06b9-6791-4f5d-8621-cb7330780602" providerId="ADAL" clId="{4F538F11-3F65-4F22-BFE4-5508998FB0B7}" dt="2023-08-21T13:51:25.591" v="263" actId="20577"/>
        <pc:sldMkLst>
          <pc:docMk/>
          <pc:sldMk cId="3890883519" sldId="278"/>
        </pc:sldMkLst>
        <pc:spChg chg="mod ord">
          <ac:chgData name="Anjana Radhakrishnan" userId="05cb06b9-6791-4f5d-8621-cb7330780602" providerId="ADAL" clId="{4F538F11-3F65-4F22-BFE4-5508998FB0B7}" dt="2023-08-21T13:40:07.019" v="15" actId="20577"/>
          <ac:spMkLst>
            <pc:docMk/>
            <pc:sldMk cId="3890883519" sldId="278"/>
            <ac:spMk id="2" creationId="{79DC5DEB-85ED-09D4-2BC7-67F37BAD240F}"/>
          </ac:spMkLst>
        </pc:spChg>
        <pc:spChg chg="add mod ord">
          <ac:chgData name="Anjana Radhakrishnan" userId="05cb06b9-6791-4f5d-8621-cb7330780602" providerId="ADAL" clId="{4F538F11-3F65-4F22-BFE4-5508998FB0B7}" dt="2023-08-21T13:51:25.591" v="263" actId="20577"/>
          <ac:spMkLst>
            <pc:docMk/>
            <pc:sldMk cId="3890883519" sldId="278"/>
            <ac:spMk id="3" creationId="{5C998A6F-8E97-2FB0-70E7-95F0AC71D3D3}"/>
          </ac:spMkLst>
        </pc:spChg>
      </pc:sldChg>
      <pc:sldChg chg="del">
        <pc:chgData name="Anjana Radhakrishnan" userId="05cb06b9-6791-4f5d-8621-cb7330780602" providerId="ADAL" clId="{4F538F11-3F65-4F22-BFE4-5508998FB0B7}" dt="2023-08-21T14:11:11.555" v="848" actId="47"/>
        <pc:sldMkLst>
          <pc:docMk/>
          <pc:sldMk cId="2379888580" sldId="279"/>
        </pc:sldMkLst>
      </pc:sldChg>
      <pc:sldChg chg="del">
        <pc:chgData name="Anjana Radhakrishnan" userId="05cb06b9-6791-4f5d-8621-cb7330780602" providerId="ADAL" clId="{4F538F11-3F65-4F22-BFE4-5508998FB0B7}" dt="2023-08-21T14:14:24.117" v="1009" actId="47"/>
        <pc:sldMkLst>
          <pc:docMk/>
          <pc:sldMk cId="447664029" sldId="280"/>
        </pc:sldMkLst>
      </pc:sldChg>
      <pc:sldChg chg="del">
        <pc:chgData name="Anjana Radhakrishnan" userId="05cb06b9-6791-4f5d-8621-cb7330780602" providerId="ADAL" clId="{4F538F11-3F65-4F22-BFE4-5508998FB0B7}" dt="2023-08-21T14:14:27.726" v="1010" actId="47"/>
        <pc:sldMkLst>
          <pc:docMk/>
          <pc:sldMk cId="3291216573" sldId="281"/>
        </pc:sldMkLst>
      </pc:sldChg>
      <pc:sldChg chg="del">
        <pc:chgData name="Anjana Radhakrishnan" userId="05cb06b9-6791-4f5d-8621-cb7330780602" providerId="ADAL" clId="{4F538F11-3F65-4F22-BFE4-5508998FB0B7}" dt="2023-08-21T14:14:33.561" v="1013" actId="47"/>
        <pc:sldMkLst>
          <pc:docMk/>
          <pc:sldMk cId="4076756441" sldId="282"/>
        </pc:sldMkLst>
      </pc:sldChg>
      <pc:sldChg chg="addSp delSp modSp new mod">
        <pc:chgData name="Anjana Radhakrishnan" userId="05cb06b9-6791-4f5d-8621-cb7330780602" providerId="ADAL" clId="{4F538F11-3F65-4F22-BFE4-5508998FB0B7}" dt="2023-08-21T14:24:11.142" v="1028" actId="1076"/>
        <pc:sldMkLst>
          <pc:docMk/>
          <pc:sldMk cId="1940890312" sldId="284"/>
        </pc:sldMkLst>
        <pc:spChg chg="del mod">
          <ac:chgData name="Anjana Radhakrishnan" userId="05cb06b9-6791-4f5d-8621-cb7330780602" providerId="ADAL" clId="{4F538F11-3F65-4F22-BFE4-5508998FB0B7}" dt="2023-08-21T14:23:55.375" v="1024" actId="478"/>
          <ac:spMkLst>
            <pc:docMk/>
            <pc:sldMk cId="1940890312" sldId="284"/>
            <ac:spMk id="2" creationId="{F03F1D3F-60CD-A7EB-315D-0478E12EB017}"/>
          </ac:spMkLst>
        </pc:spChg>
        <pc:spChg chg="del">
          <ac:chgData name="Anjana Radhakrishnan" userId="05cb06b9-6791-4f5d-8621-cb7330780602" providerId="ADAL" clId="{4F538F11-3F65-4F22-BFE4-5508998FB0B7}" dt="2023-08-21T14:23:43.143" v="1020" actId="478"/>
          <ac:spMkLst>
            <pc:docMk/>
            <pc:sldMk cId="1940890312" sldId="284"/>
            <ac:spMk id="3" creationId="{0B889074-3244-7733-B221-79FD9EE570DA}"/>
          </ac:spMkLst>
        </pc:spChg>
        <pc:spChg chg="add del mod">
          <ac:chgData name="Anjana Radhakrishnan" userId="05cb06b9-6791-4f5d-8621-cb7330780602" providerId="ADAL" clId="{4F538F11-3F65-4F22-BFE4-5508998FB0B7}" dt="2023-08-21T14:23:57.732" v="1025" actId="478"/>
          <ac:spMkLst>
            <pc:docMk/>
            <pc:sldMk cId="1940890312" sldId="284"/>
            <ac:spMk id="6" creationId="{7E320623-755C-9B5C-6326-D8C5B6F9988A}"/>
          </ac:spMkLst>
        </pc:spChg>
        <pc:graphicFrameChg chg="add mod">
          <ac:chgData name="Anjana Radhakrishnan" userId="05cb06b9-6791-4f5d-8621-cb7330780602" providerId="ADAL" clId="{4F538F11-3F65-4F22-BFE4-5508998FB0B7}" dt="2023-08-21T14:24:11.142" v="1028" actId="1076"/>
          <ac:graphicFrameMkLst>
            <pc:docMk/>
            <pc:sldMk cId="1940890312" sldId="284"/>
            <ac:graphicFrameMk id="4" creationId="{5E18252B-0007-8895-E48F-938FA9596C1C}"/>
          </ac:graphicFrameMkLst>
        </pc:graphicFrameChg>
      </pc:sldChg>
      <pc:sldChg chg="addSp delSp modSp new mod modClrScheme chgLayout modNotesTx">
        <pc:chgData name="Anjana Radhakrishnan" userId="05cb06b9-6791-4f5d-8621-cb7330780602" providerId="ADAL" clId="{4F538F11-3F65-4F22-BFE4-5508998FB0B7}" dt="2023-08-21T14:24:54.146" v="1040" actId="1076"/>
        <pc:sldMkLst>
          <pc:docMk/>
          <pc:sldMk cId="1847091944" sldId="285"/>
        </pc:sldMkLst>
        <pc:spChg chg="del mod ord">
          <ac:chgData name="Anjana Radhakrishnan" userId="05cb06b9-6791-4f5d-8621-cb7330780602" providerId="ADAL" clId="{4F538F11-3F65-4F22-BFE4-5508998FB0B7}" dt="2023-08-21T14:24:21.427" v="1029" actId="478"/>
          <ac:spMkLst>
            <pc:docMk/>
            <pc:sldMk cId="1847091944" sldId="285"/>
            <ac:spMk id="2" creationId="{1F1DE3B3-DA00-A1E0-1D80-C2ABD84C3CAE}"/>
          </ac:spMkLst>
        </pc:spChg>
        <pc:spChg chg="del">
          <ac:chgData name="Anjana Radhakrishnan" userId="05cb06b9-6791-4f5d-8621-cb7330780602" providerId="ADAL" clId="{4F538F11-3F65-4F22-BFE4-5508998FB0B7}" dt="2023-08-21T13:57:15.394" v="319" actId="478"/>
          <ac:spMkLst>
            <pc:docMk/>
            <pc:sldMk cId="1847091944" sldId="285"/>
            <ac:spMk id="3" creationId="{F9AB96F2-6F3D-A3FC-A164-CBA3BE5078A2}"/>
          </ac:spMkLst>
        </pc:spChg>
        <pc:spChg chg="add del mod ord">
          <ac:chgData name="Anjana Radhakrishnan" userId="05cb06b9-6791-4f5d-8621-cb7330780602" providerId="ADAL" clId="{4F538F11-3F65-4F22-BFE4-5508998FB0B7}" dt="2023-08-21T14:24:39.917" v="1035" actId="478"/>
          <ac:spMkLst>
            <pc:docMk/>
            <pc:sldMk cId="1847091944" sldId="285"/>
            <ac:spMk id="4" creationId="{628DFF0E-55F5-A700-D127-F109D56F1CEC}"/>
          </ac:spMkLst>
        </pc:spChg>
        <pc:spChg chg="add del mod ord">
          <ac:chgData name="Anjana Radhakrishnan" userId="05cb06b9-6791-4f5d-8621-cb7330780602" providerId="ADAL" clId="{4F538F11-3F65-4F22-BFE4-5508998FB0B7}" dt="2023-08-21T14:24:35.311" v="1033" actId="478"/>
          <ac:spMkLst>
            <pc:docMk/>
            <pc:sldMk cId="1847091944" sldId="285"/>
            <ac:spMk id="5" creationId="{9015D1D3-BE4F-FC63-5968-71F0B7DC50B9}"/>
          </ac:spMkLst>
        </pc:spChg>
        <pc:spChg chg="add del mod">
          <ac:chgData name="Anjana Radhakrishnan" userId="05cb06b9-6791-4f5d-8621-cb7330780602" providerId="ADAL" clId="{4F538F11-3F65-4F22-BFE4-5508998FB0B7}" dt="2023-08-21T14:24:26.913" v="1030" actId="478"/>
          <ac:spMkLst>
            <pc:docMk/>
            <pc:sldMk cId="1847091944" sldId="285"/>
            <ac:spMk id="7" creationId="{4F23DE16-D6C4-6B37-57A3-68850E536768}"/>
          </ac:spMkLst>
        </pc:spChg>
        <pc:picChg chg="add mod">
          <ac:chgData name="Anjana Radhakrishnan" userId="05cb06b9-6791-4f5d-8621-cb7330780602" providerId="ADAL" clId="{4F538F11-3F65-4F22-BFE4-5508998FB0B7}" dt="2023-08-21T14:24:54.146" v="1040" actId="1076"/>
          <ac:picMkLst>
            <pc:docMk/>
            <pc:sldMk cId="1847091944" sldId="285"/>
            <ac:picMk id="1026" creationId="{FB16E09E-526E-3F95-8143-D36498AED937}"/>
          </ac:picMkLst>
        </pc:picChg>
      </pc:sldChg>
      <pc:sldChg chg="modSp new add del mod">
        <pc:chgData name="Anjana Radhakrishnan" userId="05cb06b9-6791-4f5d-8621-cb7330780602" providerId="ADAL" clId="{4F538F11-3F65-4F22-BFE4-5508998FB0B7}" dt="2023-08-21T14:27:55.257" v="1081" actId="20577"/>
        <pc:sldMkLst>
          <pc:docMk/>
          <pc:sldMk cId="433844480" sldId="286"/>
        </pc:sldMkLst>
        <pc:spChg chg="mod">
          <ac:chgData name="Anjana Radhakrishnan" userId="05cb06b9-6791-4f5d-8621-cb7330780602" providerId="ADAL" clId="{4F538F11-3F65-4F22-BFE4-5508998FB0B7}" dt="2023-08-21T14:27:55.257" v="1081" actId="20577"/>
          <ac:spMkLst>
            <pc:docMk/>
            <pc:sldMk cId="433844480" sldId="286"/>
            <ac:spMk id="2" creationId="{D077147E-5461-D820-0492-562F8DBF23AF}"/>
          </ac:spMkLst>
        </pc:spChg>
        <pc:spChg chg="mod">
          <ac:chgData name="Anjana Radhakrishnan" userId="05cb06b9-6791-4f5d-8621-cb7330780602" providerId="ADAL" clId="{4F538F11-3F65-4F22-BFE4-5508998FB0B7}" dt="2023-08-21T14:25:42.074" v="1064" actId="20577"/>
          <ac:spMkLst>
            <pc:docMk/>
            <pc:sldMk cId="433844480" sldId="286"/>
            <ac:spMk id="3" creationId="{7A8DA54B-29F2-E78E-BD2D-EF69B9DD6E40}"/>
          </ac:spMkLst>
        </pc:spChg>
      </pc:sldChg>
      <pc:sldChg chg="add">
        <pc:chgData name="Anjana Radhakrishnan" userId="05cb06b9-6791-4f5d-8621-cb7330780602" providerId="ADAL" clId="{4F538F11-3F65-4F22-BFE4-5508998FB0B7}" dt="2023-08-21T14:21:56.990" v="1019"/>
        <pc:sldMkLst>
          <pc:docMk/>
          <pc:sldMk cId="3698254692" sldId="287"/>
        </pc:sldMkLst>
      </pc:sldChg>
      <pc:sldChg chg="delSp modSp new mod">
        <pc:chgData name="Anjana Radhakrishnan" userId="05cb06b9-6791-4f5d-8621-cb7330780602" providerId="ADAL" clId="{4F538F11-3F65-4F22-BFE4-5508998FB0B7}" dt="2023-08-21T14:40:58.851" v="1450" actId="1076"/>
        <pc:sldMkLst>
          <pc:docMk/>
          <pc:sldMk cId="579701973" sldId="288"/>
        </pc:sldMkLst>
        <pc:spChg chg="mod">
          <ac:chgData name="Anjana Radhakrishnan" userId="05cb06b9-6791-4f5d-8621-cb7330780602" providerId="ADAL" clId="{4F538F11-3F65-4F22-BFE4-5508998FB0B7}" dt="2023-08-21T14:40:58.851" v="1450" actId="1076"/>
          <ac:spMkLst>
            <pc:docMk/>
            <pc:sldMk cId="579701973" sldId="288"/>
            <ac:spMk id="2" creationId="{F81BF807-F527-CB1D-E561-309395F08BBA}"/>
          </ac:spMkLst>
        </pc:spChg>
        <pc:spChg chg="del">
          <ac:chgData name="Anjana Radhakrishnan" userId="05cb06b9-6791-4f5d-8621-cb7330780602" providerId="ADAL" clId="{4F538F11-3F65-4F22-BFE4-5508998FB0B7}" dt="2023-08-21T14:28:38.122" v="1125" actId="478"/>
          <ac:spMkLst>
            <pc:docMk/>
            <pc:sldMk cId="579701973" sldId="288"/>
            <ac:spMk id="3" creationId="{632350BF-C45E-A51C-FFAE-8FC717AAA78D}"/>
          </ac:spMkLst>
        </pc:spChg>
      </pc:sldChg>
      <pc:sldChg chg="addSp delSp modSp new mod ord modClrScheme chgLayout">
        <pc:chgData name="Anjana Radhakrishnan" userId="05cb06b9-6791-4f5d-8621-cb7330780602" providerId="ADAL" clId="{4F538F11-3F65-4F22-BFE4-5508998FB0B7}" dt="2023-08-21T14:40:18.957" v="1428" actId="1076"/>
        <pc:sldMkLst>
          <pc:docMk/>
          <pc:sldMk cId="3912377178" sldId="289"/>
        </pc:sldMkLst>
        <pc:spChg chg="del mod ord">
          <ac:chgData name="Anjana Radhakrishnan" userId="05cb06b9-6791-4f5d-8621-cb7330780602" providerId="ADAL" clId="{4F538F11-3F65-4F22-BFE4-5508998FB0B7}" dt="2023-08-21T14:31:50.420" v="1176" actId="700"/>
          <ac:spMkLst>
            <pc:docMk/>
            <pc:sldMk cId="3912377178" sldId="289"/>
            <ac:spMk id="2" creationId="{7ED102E4-4257-D244-1955-34F8AA319EE8}"/>
          </ac:spMkLst>
        </pc:spChg>
        <pc:spChg chg="del mod ord">
          <ac:chgData name="Anjana Radhakrishnan" userId="05cb06b9-6791-4f5d-8621-cb7330780602" providerId="ADAL" clId="{4F538F11-3F65-4F22-BFE4-5508998FB0B7}" dt="2023-08-21T14:31:50.420" v="1176" actId="700"/>
          <ac:spMkLst>
            <pc:docMk/>
            <pc:sldMk cId="3912377178" sldId="289"/>
            <ac:spMk id="3" creationId="{C634975E-76B8-716F-1649-30989C0343EE}"/>
          </ac:spMkLst>
        </pc:spChg>
        <pc:spChg chg="add mod ord">
          <ac:chgData name="Anjana Radhakrishnan" userId="05cb06b9-6791-4f5d-8621-cb7330780602" providerId="ADAL" clId="{4F538F11-3F65-4F22-BFE4-5508998FB0B7}" dt="2023-08-21T14:37:43.758" v="1227" actId="700"/>
          <ac:spMkLst>
            <pc:docMk/>
            <pc:sldMk cId="3912377178" sldId="289"/>
            <ac:spMk id="4" creationId="{766324FA-208B-4BD2-E00E-BB6244DEB8AD}"/>
          </ac:spMkLst>
        </pc:spChg>
        <pc:spChg chg="add del mod ord">
          <ac:chgData name="Anjana Radhakrishnan" userId="05cb06b9-6791-4f5d-8621-cb7330780602" providerId="ADAL" clId="{4F538F11-3F65-4F22-BFE4-5508998FB0B7}" dt="2023-08-21T14:32:02.775" v="1199" actId="478"/>
          <ac:spMkLst>
            <pc:docMk/>
            <pc:sldMk cId="3912377178" sldId="289"/>
            <ac:spMk id="5" creationId="{57BA543E-1621-15A0-C488-B4A49A7247DE}"/>
          </ac:spMkLst>
        </pc:spChg>
        <pc:spChg chg="add mod">
          <ac:chgData name="Anjana Radhakrishnan" userId="05cb06b9-6791-4f5d-8621-cb7330780602" providerId="ADAL" clId="{4F538F11-3F65-4F22-BFE4-5508998FB0B7}" dt="2023-08-21T14:40:18.957" v="1428" actId="1076"/>
          <ac:spMkLst>
            <pc:docMk/>
            <pc:sldMk cId="3912377178" sldId="289"/>
            <ac:spMk id="10" creationId="{D8D146E0-DD49-6CC9-D533-B67A0E5C4EAC}"/>
          </ac:spMkLst>
        </pc:spChg>
        <pc:spChg chg="add del mod ord">
          <ac:chgData name="Anjana Radhakrishnan" userId="05cb06b9-6791-4f5d-8621-cb7330780602" providerId="ADAL" clId="{4F538F11-3F65-4F22-BFE4-5508998FB0B7}" dt="2023-08-21T14:37:48.912" v="1228" actId="478"/>
          <ac:spMkLst>
            <pc:docMk/>
            <pc:sldMk cId="3912377178" sldId="289"/>
            <ac:spMk id="11" creationId="{8A5661FC-0DAD-0932-C73E-1E3FDAC933A4}"/>
          </ac:spMkLst>
        </pc:spChg>
        <pc:spChg chg="add del mod ord">
          <ac:chgData name="Anjana Radhakrishnan" userId="05cb06b9-6791-4f5d-8621-cb7330780602" providerId="ADAL" clId="{4F538F11-3F65-4F22-BFE4-5508998FB0B7}" dt="2023-08-21T14:40:05.524" v="1425" actId="478"/>
          <ac:spMkLst>
            <pc:docMk/>
            <pc:sldMk cId="3912377178" sldId="289"/>
            <ac:spMk id="12" creationId="{2667C0E6-AB8A-39F4-A81F-3B1F7E8DDB74}"/>
          </ac:spMkLst>
        </pc:spChg>
        <pc:spChg chg="add del mod">
          <ac:chgData name="Anjana Radhakrishnan" userId="05cb06b9-6791-4f5d-8621-cb7330780602" providerId="ADAL" clId="{4F538F11-3F65-4F22-BFE4-5508998FB0B7}" dt="2023-08-21T14:40:08.284" v="1426" actId="478"/>
          <ac:spMkLst>
            <pc:docMk/>
            <pc:sldMk cId="3912377178" sldId="289"/>
            <ac:spMk id="14" creationId="{E1E066FB-5069-7531-8FEE-5E30833E9AE8}"/>
          </ac:spMkLst>
        </pc:spChg>
        <pc:picChg chg="add mod">
          <ac:chgData name="Anjana Radhakrishnan" userId="05cb06b9-6791-4f5d-8621-cb7330780602" providerId="ADAL" clId="{4F538F11-3F65-4F22-BFE4-5508998FB0B7}" dt="2023-08-21T14:40:11.987" v="1427" actId="1076"/>
          <ac:picMkLst>
            <pc:docMk/>
            <pc:sldMk cId="3912377178" sldId="289"/>
            <ac:picMk id="7" creationId="{9DC4AB59-D419-FCEC-FBC8-027AF5AFA730}"/>
          </ac:picMkLst>
        </pc:picChg>
        <pc:picChg chg="add mod">
          <ac:chgData name="Anjana Radhakrishnan" userId="05cb06b9-6791-4f5d-8621-cb7330780602" providerId="ADAL" clId="{4F538F11-3F65-4F22-BFE4-5508998FB0B7}" dt="2023-08-21T14:40:18.957" v="1428" actId="1076"/>
          <ac:picMkLst>
            <pc:docMk/>
            <pc:sldMk cId="3912377178" sldId="289"/>
            <ac:picMk id="9" creationId="{20F73265-A266-0EAF-77A7-AF53940547E1}"/>
          </ac:picMkLst>
        </pc:picChg>
      </pc:sldChg>
    </pc:docChg>
  </pc:docChgLst>
  <pc:docChgLst>
    <pc:chgData name="Anjana Radhakrishnan" userId="S::aradhakrishnan@nam.org::05cb06b9-6791-4f5d-8621-cb7330780602" providerId="AD" clId="Web-{76A40A83-5D69-6002-EAA3-4D0F60DD510D}"/>
    <pc:docChg chg="delSld modSld">
      <pc:chgData name="Anjana Radhakrishnan" userId="S::aradhakrishnan@nam.org::05cb06b9-6791-4f5d-8621-cb7330780602" providerId="AD" clId="Web-{76A40A83-5D69-6002-EAA3-4D0F60DD510D}" dt="2023-08-21T19:20:13.486" v="58"/>
      <pc:docMkLst>
        <pc:docMk/>
      </pc:docMkLst>
      <pc:sldChg chg="del">
        <pc:chgData name="Anjana Radhakrishnan" userId="S::aradhakrishnan@nam.org::05cb06b9-6791-4f5d-8621-cb7330780602" providerId="AD" clId="Web-{76A40A83-5D69-6002-EAA3-4D0F60DD510D}" dt="2023-08-21T19:08:01.523" v="40"/>
        <pc:sldMkLst>
          <pc:docMk/>
          <pc:sldMk cId="3890883519" sldId="278"/>
        </pc:sldMkLst>
      </pc:sldChg>
      <pc:sldChg chg="modSp">
        <pc:chgData name="Anjana Radhakrishnan" userId="S::aradhakrishnan@nam.org::05cb06b9-6791-4f5d-8621-cb7330780602" providerId="AD" clId="Web-{76A40A83-5D69-6002-EAA3-4D0F60DD510D}" dt="2023-08-21T19:07:51.600" v="39" actId="20577"/>
        <pc:sldMkLst>
          <pc:docMk/>
          <pc:sldMk cId="1334108891" sldId="283"/>
        </pc:sldMkLst>
        <pc:spChg chg="mod">
          <ac:chgData name="Anjana Radhakrishnan" userId="S::aradhakrishnan@nam.org::05cb06b9-6791-4f5d-8621-cb7330780602" providerId="AD" clId="Web-{76A40A83-5D69-6002-EAA3-4D0F60DD510D}" dt="2023-08-21T19:07:51.600" v="39" actId="20577"/>
          <ac:spMkLst>
            <pc:docMk/>
            <pc:sldMk cId="1334108891" sldId="283"/>
            <ac:spMk id="3" creationId="{F0366236-DE39-F618-5CF0-7D235F6EFE4B}"/>
          </ac:spMkLst>
        </pc:spChg>
      </pc:sldChg>
      <pc:sldChg chg="modSp">
        <pc:chgData name="Anjana Radhakrishnan" userId="S::aradhakrishnan@nam.org::05cb06b9-6791-4f5d-8621-cb7330780602" providerId="AD" clId="Web-{76A40A83-5D69-6002-EAA3-4D0F60DD510D}" dt="2023-08-21T19:08:30.414" v="44" actId="20577"/>
        <pc:sldMkLst>
          <pc:docMk/>
          <pc:sldMk cId="433844480" sldId="286"/>
        </pc:sldMkLst>
        <pc:spChg chg="mod">
          <ac:chgData name="Anjana Radhakrishnan" userId="S::aradhakrishnan@nam.org::05cb06b9-6791-4f5d-8621-cb7330780602" providerId="AD" clId="Web-{76A40A83-5D69-6002-EAA3-4D0F60DD510D}" dt="2023-08-21T19:08:30.414" v="44" actId="20577"/>
          <ac:spMkLst>
            <pc:docMk/>
            <pc:sldMk cId="433844480" sldId="286"/>
            <ac:spMk id="2" creationId="{D077147E-5461-D820-0492-562F8DBF23AF}"/>
          </ac:spMkLst>
        </pc:spChg>
      </pc:sldChg>
      <pc:sldChg chg="modSp">
        <pc:chgData name="Anjana Radhakrishnan" userId="S::aradhakrishnan@nam.org::05cb06b9-6791-4f5d-8621-cb7330780602" providerId="AD" clId="Web-{76A40A83-5D69-6002-EAA3-4D0F60DD510D}" dt="2023-08-21T19:20:13.486" v="58"/>
        <pc:sldMkLst>
          <pc:docMk/>
          <pc:sldMk cId="3912377178" sldId="289"/>
        </pc:sldMkLst>
        <pc:spChg chg="mod">
          <ac:chgData name="Anjana Radhakrishnan" userId="S::aradhakrishnan@nam.org::05cb06b9-6791-4f5d-8621-cb7330780602" providerId="AD" clId="Web-{76A40A83-5D69-6002-EAA3-4D0F60DD510D}" dt="2023-08-21T19:20:13.486" v="58"/>
          <ac:spMkLst>
            <pc:docMk/>
            <pc:sldMk cId="3912377178" sldId="289"/>
            <ac:spMk id="10" creationId="{D8D146E0-DD49-6CC9-D533-B67A0E5C4EAC}"/>
          </ac:spMkLst>
        </pc:spChg>
        <pc:picChg chg="mod">
          <ac:chgData name="Anjana Radhakrishnan" userId="S::aradhakrishnan@nam.org::05cb06b9-6791-4f5d-8621-cb7330780602" providerId="AD" clId="Web-{76A40A83-5D69-6002-EAA3-4D0F60DD510D}" dt="2023-08-21T19:18:52.921" v="47"/>
          <ac:picMkLst>
            <pc:docMk/>
            <pc:sldMk cId="3912377178" sldId="289"/>
            <ac:picMk id="7" creationId="{9DC4AB59-D419-FCEC-FBC8-027AF5AFA730}"/>
          </ac:picMkLst>
        </pc:picChg>
        <pc:picChg chg="mod">
          <ac:chgData name="Anjana Radhakrishnan" userId="S::aradhakrishnan@nam.org::05cb06b9-6791-4f5d-8621-cb7330780602" providerId="AD" clId="Web-{76A40A83-5D69-6002-EAA3-4D0F60DD510D}" dt="2023-08-21T19:19:31.813" v="55" actId="1076"/>
          <ac:picMkLst>
            <pc:docMk/>
            <pc:sldMk cId="3912377178" sldId="289"/>
            <ac:picMk id="9" creationId="{20F73265-A266-0EAF-77A7-AF53940547E1}"/>
          </ac:picMkLst>
        </pc:picChg>
      </pc:sldChg>
    </pc:docChg>
  </pc:docChgLst>
  <pc:docChgLst>
    <pc:chgData name="Anjana Radhakrishnan" userId="S::aradhakrishnan@nam.org::05cb06b9-6791-4f5d-8621-cb7330780602" providerId="AD" clId="Web-{105366F3-DEB5-E77D-3F3A-73875D7D8114}"/>
    <pc:docChg chg="modSld">
      <pc:chgData name="Anjana Radhakrishnan" userId="S::aradhakrishnan@nam.org::05cb06b9-6791-4f5d-8621-cb7330780602" providerId="AD" clId="Web-{105366F3-DEB5-E77D-3F3A-73875D7D8114}" dt="2023-03-17T15:12:47.750" v="37" actId="1076"/>
      <pc:docMkLst>
        <pc:docMk/>
      </pc:docMkLst>
      <pc:sldChg chg="addSp delSp modSp">
        <pc:chgData name="Anjana Radhakrishnan" userId="S::aradhakrishnan@nam.org::05cb06b9-6791-4f5d-8621-cb7330780602" providerId="AD" clId="Web-{105366F3-DEB5-E77D-3F3A-73875D7D8114}" dt="2023-03-17T15:10:35.995" v="19" actId="1076"/>
        <pc:sldMkLst>
          <pc:docMk/>
          <pc:sldMk cId="3228893680" sldId="270"/>
        </pc:sldMkLst>
        <pc:picChg chg="add del mod">
          <ac:chgData name="Anjana Radhakrishnan" userId="S::aradhakrishnan@nam.org::05cb06b9-6791-4f5d-8621-cb7330780602" providerId="AD" clId="Web-{105366F3-DEB5-E77D-3F3A-73875D7D8114}" dt="2023-03-17T15:09:52.244" v="6"/>
          <ac:picMkLst>
            <pc:docMk/>
            <pc:sldMk cId="3228893680" sldId="270"/>
            <ac:picMk id="2" creationId="{FB84F247-221D-D330-F37E-CC22C9FEAB79}"/>
          </ac:picMkLst>
        </pc:picChg>
        <pc:picChg chg="add mod">
          <ac:chgData name="Anjana Radhakrishnan" userId="S::aradhakrishnan@nam.org::05cb06b9-6791-4f5d-8621-cb7330780602" providerId="AD" clId="Web-{105366F3-DEB5-E77D-3F3A-73875D7D8114}" dt="2023-03-17T15:10:35.995" v="19" actId="1076"/>
          <ac:picMkLst>
            <pc:docMk/>
            <pc:sldMk cId="3228893680" sldId="270"/>
            <ac:picMk id="3" creationId="{8BF8253B-CF07-2662-4E36-C31144087436}"/>
          </ac:picMkLst>
        </pc:picChg>
        <pc:picChg chg="del">
          <ac:chgData name="Anjana Radhakrishnan" userId="S::aradhakrishnan@nam.org::05cb06b9-6791-4f5d-8621-cb7330780602" providerId="AD" clId="Web-{105366F3-DEB5-E77D-3F3A-73875D7D8114}" dt="2023-03-17T15:09:14.461" v="0"/>
          <ac:picMkLst>
            <pc:docMk/>
            <pc:sldMk cId="3228893680" sldId="270"/>
            <ac:picMk id="4" creationId="{0E69B6E1-9C1D-A6DC-A119-983E3E8415F1}"/>
          </ac:picMkLst>
        </pc:picChg>
      </pc:sldChg>
      <pc:sldChg chg="addSp delSp modSp">
        <pc:chgData name="Anjana Radhakrishnan" userId="S::aradhakrishnan@nam.org::05cb06b9-6791-4f5d-8621-cb7330780602" providerId="AD" clId="Web-{105366F3-DEB5-E77D-3F3A-73875D7D8114}" dt="2023-03-17T15:11:56.514" v="29" actId="1076"/>
        <pc:sldMkLst>
          <pc:docMk/>
          <pc:sldMk cId="1792099099" sldId="271"/>
        </pc:sldMkLst>
        <pc:picChg chg="del">
          <ac:chgData name="Anjana Radhakrishnan" userId="S::aradhakrishnan@nam.org::05cb06b9-6791-4f5d-8621-cb7330780602" providerId="AD" clId="Web-{105366F3-DEB5-E77D-3F3A-73875D7D8114}" dt="2023-03-17T15:11:22.481" v="20"/>
          <ac:picMkLst>
            <pc:docMk/>
            <pc:sldMk cId="1792099099" sldId="271"/>
            <ac:picMk id="2" creationId="{DA9471C8-257F-1FA4-CA04-F3B0F0C4E289}"/>
          </ac:picMkLst>
        </pc:picChg>
        <pc:picChg chg="add mod">
          <ac:chgData name="Anjana Radhakrishnan" userId="S::aradhakrishnan@nam.org::05cb06b9-6791-4f5d-8621-cb7330780602" providerId="AD" clId="Web-{105366F3-DEB5-E77D-3F3A-73875D7D8114}" dt="2023-03-17T15:11:56.514" v="29" actId="1076"/>
          <ac:picMkLst>
            <pc:docMk/>
            <pc:sldMk cId="1792099099" sldId="271"/>
            <ac:picMk id="3" creationId="{7673F946-D0E6-2E2C-4E2F-555251C61193}"/>
          </ac:picMkLst>
        </pc:picChg>
      </pc:sldChg>
      <pc:sldChg chg="addSp delSp modSp">
        <pc:chgData name="Anjana Radhakrishnan" userId="S::aradhakrishnan@nam.org::05cb06b9-6791-4f5d-8621-cb7330780602" providerId="AD" clId="Web-{105366F3-DEB5-E77D-3F3A-73875D7D8114}" dt="2023-03-17T15:12:47.750" v="37" actId="1076"/>
        <pc:sldMkLst>
          <pc:docMk/>
          <pc:sldMk cId="1687201416" sldId="272"/>
        </pc:sldMkLst>
        <pc:picChg chg="del">
          <ac:chgData name="Anjana Radhakrishnan" userId="S::aradhakrishnan@nam.org::05cb06b9-6791-4f5d-8621-cb7330780602" providerId="AD" clId="Web-{105366F3-DEB5-E77D-3F3A-73875D7D8114}" dt="2023-03-17T15:12:26.280" v="30"/>
          <ac:picMkLst>
            <pc:docMk/>
            <pc:sldMk cId="1687201416" sldId="272"/>
            <ac:picMk id="2" creationId="{E703EA5B-E752-D5C6-A4B5-4022094C5506}"/>
          </ac:picMkLst>
        </pc:picChg>
        <pc:picChg chg="add mod">
          <ac:chgData name="Anjana Radhakrishnan" userId="S::aradhakrishnan@nam.org::05cb06b9-6791-4f5d-8621-cb7330780602" providerId="AD" clId="Web-{105366F3-DEB5-E77D-3F3A-73875D7D8114}" dt="2023-03-17T15:12:47.750" v="37" actId="1076"/>
          <ac:picMkLst>
            <pc:docMk/>
            <pc:sldMk cId="1687201416" sldId="272"/>
            <ac:picMk id="3" creationId="{9E329FDA-FEAF-7E56-D6F8-05391A615D13}"/>
          </ac:picMkLst>
        </pc:picChg>
      </pc:sldChg>
    </pc:docChg>
  </pc:docChgLst>
  <pc:docChgLst>
    <pc:chgData name="Anjana Radhakrishnan" userId="S::aradhakrishnan@nam.org::05cb06b9-6791-4f5d-8621-cb7330780602" providerId="AD" clId="Web-{6DE46AD2-564E-DF8F-5A6A-B55BDF137AAE}"/>
    <pc:docChg chg="addSld delSld modSld sldOrd">
      <pc:chgData name="Anjana Radhakrishnan" userId="S::aradhakrishnan@nam.org::05cb06b9-6791-4f5d-8621-cb7330780602" providerId="AD" clId="Web-{6DE46AD2-564E-DF8F-5A6A-B55BDF137AAE}" dt="2023-09-19T20:53:24.352" v="549" actId="20577"/>
      <pc:docMkLst>
        <pc:docMk/>
      </pc:docMkLst>
      <pc:sldChg chg="modSp">
        <pc:chgData name="Anjana Radhakrishnan" userId="S::aradhakrishnan@nam.org::05cb06b9-6791-4f5d-8621-cb7330780602" providerId="AD" clId="Web-{6DE46AD2-564E-DF8F-5A6A-B55BDF137AAE}" dt="2023-09-19T20:50:34.099" v="442" actId="1076"/>
        <pc:sldMkLst>
          <pc:docMk/>
          <pc:sldMk cId="3222045131" sldId="279"/>
        </pc:sldMkLst>
        <pc:spChg chg="mod">
          <ac:chgData name="Anjana Radhakrishnan" userId="S::aradhakrishnan@nam.org::05cb06b9-6791-4f5d-8621-cb7330780602" providerId="AD" clId="Web-{6DE46AD2-564E-DF8F-5A6A-B55BDF137AAE}" dt="2023-09-19T20:50:22.958" v="440" actId="20577"/>
          <ac:spMkLst>
            <pc:docMk/>
            <pc:sldMk cId="3222045131" sldId="279"/>
            <ac:spMk id="3" creationId="{4A57B6F1-43F0-824B-A925-4465ADF547B0}"/>
          </ac:spMkLst>
        </pc:spChg>
        <pc:picChg chg="mod">
          <ac:chgData name="Anjana Radhakrishnan" userId="S::aradhakrishnan@nam.org::05cb06b9-6791-4f5d-8621-cb7330780602" providerId="AD" clId="Web-{6DE46AD2-564E-DF8F-5A6A-B55BDF137AAE}" dt="2023-09-19T20:50:34.036" v="441" actId="1076"/>
          <ac:picMkLst>
            <pc:docMk/>
            <pc:sldMk cId="3222045131" sldId="279"/>
            <ac:picMk id="4" creationId="{AFFEEDEF-06A5-4281-A19D-DEA71A9D44D4}"/>
          </ac:picMkLst>
        </pc:picChg>
        <pc:picChg chg="mod">
          <ac:chgData name="Anjana Radhakrishnan" userId="S::aradhakrishnan@nam.org::05cb06b9-6791-4f5d-8621-cb7330780602" providerId="AD" clId="Web-{6DE46AD2-564E-DF8F-5A6A-B55BDF137AAE}" dt="2023-09-19T20:50:34.099" v="442" actId="1076"/>
          <ac:picMkLst>
            <pc:docMk/>
            <pc:sldMk cId="3222045131" sldId="279"/>
            <ac:picMk id="5" creationId="{E82F36D1-924B-4C2A-B9DC-41D99751993C}"/>
          </ac:picMkLst>
        </pc:picChg>
      </pc:sldChg>
      <pc:sldChg chg="modSp modNotes">
        <pc:chgData name="Anjana Radhakrishnan" userId="S::aradhakrishnan@nam.org::05cb06b9-6791-4f5d-8621-cb7330780602" providerId="AD" clId="Web-{6DE46AD2-564E-DF8F-5A6A-B55BDF137AAE}" dt="2023-09-19T19:49:09.863" v="21"/>
        <pc:sldMkLst>
          <pc:docMk/>
          <pc:sldMk cId="1334108891" sldId="283"/>
        </pc:sldMkLst>
        <pc:spChg chg="mod">
          <ac:chgData name="Anjana Radhakrishnan" userId="S::aradhakrishnan@nam.org::05cb06b9-6791-4f5d-8621-cb7330780602" providerId="AD" clId="Web-{6DE46AD2-564E-DF8F-5A6A-B55BDF137AAE}" dt="2023-09-19T19:43:37.387" v="7" actId="20577"/>
          <ac:spMkLst>
            <pc:docMk/>
            <pc:sldMk cId="1334108891" sldId="283"/>
            <ac:spMk id="3" creationId="{F0366236-DE39-F618-5CF0-7D235F6EFE4B}"/>
          </ac:spMkLst>
        </pc:spChg>
      </pc:sldChg>
      <pc:sldChg chg="add del mod modShow modNotes">
        <pc:chgData name="Anjana Radhakrishnan" userId="S::aradhakrishnan@nam.org::05cb06b9-6791-4f5d-8621-cb7330780602" providerId="AD" clId="Web-{6DE46AD2-564E-DF8F-5A6A-B55BDF137AAE}" dt="2023-09-19T19:58:55.922" v="144"/>
        <pc:sldMkLst>
          <pc:docMk/>
          <pc:sldMk cId="1940890312" sldId="284"/>
        </pc:sldMkLst>
      </pc:sldChg>
      <pc:sldChg chg="modNotes">
        <pc:chgData name="Anjana Radhakrishnan" userId="S::aradhakrishnan@nam.org::05cb06b9-6791-4f5d-8621-cb7330780602" providerId="AD" clId="Web-{6DE46AD2-564E-DF8F-5A6A-B55BDF137AAE}" dt="2023-09-19T20:03:31.709" v="147"/>
        <pc:sldMkLst>
          <pc:docMk/>
          <pc:sldMk cId="1847091944" sldId="285"/>
        </pc:sldMkLst>
      </pc:sldChg>
      <pc:sldChg chg="modNotes">
        <pc:chgData name="Anjana Radhakrishnan" userId="S::aradhakrishnan@nam.org::05cb06b9-6791-4f5d-8621-cb7330780602" providerId="AD" clId="Web-{6DE46AD2-564E-DF8F-5A6A-B55BDF137AAE}" dt="2023-09-19T19:55:12.230" v="84"/>
        <pc:sldMkLst>
          <pc:docMk/>
          <pc:sldMk cId="433844480" sldId="286"/>
        </pc:sldMkLst>
      </pc:sldChg>
      <pc:sldChg chg="ord modNotes">
        <pc:chgData name="Anjana Radhakrishnan" userId="S::aradhakrishnan@nam.org::05cb06b9-6791-4f5d-8621-cb7330780602" providerId="AD" clId="Web-{6DE46AD2-564E-DF8F-5A6A-B55BDF137AAE}" dt="2023-09-19T20:38:08.427" v="339"/>
        <pc:sldMkLst>
          <pc:docMk/>
          <pc:sldMk cId="579701973" sldId="288"/>
        </pc:sldMkLst>
      </pc:sldChg>
      <pc:sldChg chg="ord">
        <pc:chgData name="Anjana Radhakrishnan" userId="S::aradhakrishnan@nam.org::05cb06b9-6791-4f5d-8621-cb7330780602" providerId="AD" clId="Web-{6DE46AD2-564E-DF8F-5A6A-B55BDF137AAE}" dt="2023-09-19T20:22:26.609" v="184"/>
        <pc:sldMkLst>
          <pc:docMk/>
          <pc:sldMk cId="3912377178" sldId="289"/>
        </pc:sldMkLst>
      </pc:sldChg>
      <pc:sldChg chg="modSp">
        <pc:chgData name="Anjana Radhakrishnan" userId="S::aradhakrishnan@nam.org::05cb06b9-6791-4f5d-8621-cb7330780602" providerId="AD" clId="Web-{6DE46AD2-564E-DF8F-5A6A-B55BDF137AAE}" dt="2023-09-19T20:52:13.132" v="512" actId="20577"/>
        <pc:sldMkLst>
          <pc:docMk/>
          <pc:sldMk cId="3440183671" sldId="290"/>
        </pc:sldMkLst>
        <pc:spChg chg="mod">
          <ac:chgData name="Anjana Radhakrishnan" userId="S::aradhakrishnan@nam.org::05cb06b9-6791-4f5d-8621-cb7330780602" providerId="AD" clId="Web-{6DE46AD2-564E-DF8F-5A6A-B55BDF137AAE}" dt="2023-09-19T20:52:13.132" v="512" actId="20577"/>
          <ac:spMkLst>
            <pc:docMk/>
            <pc:sldMk cId="3440183671" sldId="290"/>
            <ac:spMk id="3" creationId="{4A57B6F1-43F0-824B-A925-4465ADF547B0}"/>
          </ac:spMkLst>
        </pc:spChg>
        <pc:picChg chg="mod">
          <ac:chgData name="Anjana Radhakrishnan" userId="S::aradhakrishnan@nam.org::05cb06b9-6791-4f5d-8621-cb7330780602" providerId="AD" clId="Web-{6DE46AD2-564E-DF8F-5A6A-B55BDF137AAE}" dt="2023-09-19T20:51:21.178" v="445" actId="1076"/>
          <ac:picMkLst>
            <pc:docMk/>
            <pc:sldMk cId="3440183671" sldId="290"/>
            <ac:picMk id="6" creationId="{D8CC9FB6-FADB-3C02-8B6C-D5FFAA8AA2F8}"/>
          </ac:picMkLst>
        </pc:picChg>
      </pc:sldChg>
      <pc:sldChg chg="modSp">
        <pc:chgData name="Anjana Radhakrishnan" userId="S::aradhakrishnan@nam.org::05cb06b9-6791-4f5d-8621-cb7330780602" providerId="AD" clId="Web-{6DE46AD2-564E-DF8F-5A6A-B55BDF137AAE}" dt="2023-09-19T20:53:24.352" v="549" actId="20577"/>
        <pc:sldMkLst>
          <pc:docMk/>
          <pc:sldMk cId="1592751567" sldId="297"/>
        </pc:sldMkLst>
        <pc:spChg chg="mod">
          <ac:chgData name="Anjana Radhakrishnan" userId="S::aradhakrishnan@nam.org::05cb06b9-6791-4f5d-8621-cb7330780602" providerId="AD" clId="Web-{6DE46AD2-564E-DF8F-5A6A-B55BDF137AAE}" dt="2023-09-19T20:09:55.812" v="152" actId="20577"/>
          <ac:spMkLst>
            <pc:docMk/>
            <pc:sldMk cId="1592751567" sldId="297"/>
            <ac:spMk id="3" creationId="{7A2B314D-3F88-9901-B02B-9E2087D0B8DA}"/>
          </ac:spMkLst>
        </pc:spChg>
        <pc:spChg chg="mod">
          <ac:chgData name="Anjana Radhakrishnan" userId="S::aradhakrishnan@nam.org::05cb06b9-6791-4f5d-8621-cb7330780602" providerId="AD" clId="Web-{6DE46AD2-564E-DF8F-5A6A-B55BDF137AAE}" dt="2023-09-19T20:53:08.946" v="544" actId="20577"/>
          <ac:spMkLst>
            <pc:docMk/>
            <pc:sldMk cId="1592751567" sldId="297"/>
            <ac:spMk id="4" creationId="{30ADB49E-FD4B-9171-CF12-E5D76108A87F}"/>
          </ac:spMkLst>
        </pc:spChg>
        <pc:spChg chg="mod">
          <ac:chgData name="Anjana Radhakrishnan" userId="S::aradhakrishnan@nam.org::05cb06b9-6791-4f5d-8621-cb7330780602" providerId="AD" clId="Web-{6DE46AD2-564E-DF8F-5A6A-B55BDF137AAE}" dt="2023-09-19T20:53:22.524" v="547" actId="20577"/>
          <ac:spMkLst>
            <pc:docMk/>
            <pc:sldMk cId="1592751567" sldId="297"/>
            <ac:spMk id="5" creationId="{53EE0B41-6952-9E8A-72F7-BEA086227D24}"/>
          </ac:spMkLst>
        </pc:spChg>
        <pc:spChg chg="mod">
          <ac:chgData name="Anjana Radhakrishnan" userId="S::aradhakrishnan@nam.org::05cb06b9-6791-4f5d-8621-cb7330780602" providerId="AD" clId="Web-{6DE46AD2-564E-DF8F-5A6A-B55BDF137AAE}" dt="2023-09-19T20:53:24.352" v="549" actId="20577"/>
          <ac:spMkLst>
            <pc:docMk/>
            <pc:sldMk cId="1592751567" sldId="297"/>
            <ac:spMk id="6" creationId="{C273BA8F-DBFC-8CB4-6271-F264BFCE3F27}"/>
          </ac:spMkLst>
        </pc:spChg>
      </pc:sldChg>
      <pc:sldChg chg="modNotes">
        <pc:chgData name="Anjana Radhakrishnan" userId="S::aradhakrishnan@nam.org::05cb06b9-6791-4f5d-8621-cb7330780602" providerId="AD" clId="Web-{6DE46AD2-564E-DF8F-5A6A-B55BDF137AAE}" dt="2023-09-19T20:21:57.984" v="180"/>
        <pc:sldMkLst>
          <pc:docMk/>
          <pc:sldMk cId="2580591620" sldId="298"/>
        </pc:sldMkLst>
      </pc:sldChg>
      <pc:sldChg chg="modSp modNotes">
        <pc:chgData name="Anjana Radhakrishnan" userId="S::aradhakrishnan@nam.org::05cb06b9-6791-4f5d-8621-cb7330780602" providerId="AD" clId="Web-{6DE46AD2-564E-DF8F-5A6A-B55BDF137AAE}" dt="2023-09-19T20:45:07.654" v="380" actId="20577"/>
        <pc:sldMkLst>
          <pc:docMk/>
          <pc:sldMk cId="2170507542" sldId="300"/>
        </pc:sldMkLst>
        <pc:spChg chg="mod">
          <ac:chgData name="Anjana Radhakrishnan" userId="S::aradhakrishnan@nam.org::05cb06b9-6791-4f5d-8621-cb7330780602" providerId="AD" clId="Web-{6DE46AD2-564E-DF8F-5A6A-B55BDF137AAE}" dt="2023-09-19T20:45:07.654" v="380" actId="20577"/>
          <ac:spMkLst>
            <pc:docMk/>
            <pc:sldMk cId="2170507542" sldId="300"/>
            <ac:spMk id="3" creationId="{4A57B6F1-43F0-824B-A925-4465ADF547B0}"/>
          </ac:spMkLst>
        </pc:spChg>
      </pc:sldChg>
    </pc:docChg>
  </pc:docChgLst>
  <pc:docChgLst>
    <pc:chgData name="Anjana Radhakrishnan" userId="05cb06b9-6791-4f5d-8621-cb7330780602" providerId="ADAL" clId="{7860EA20-39A7-4217-A6EB-4592ADB8E3CF}"/>
    <pc:docChg chg="undo custSel addSld delSld modSld sldOrd">
      <pc:chgData name="Anjana Radhakrishnan" userId="05cb06b9-6791-4f5d-8621-cb7330780602" providerId="ADAL" clId="{7860EA20-39A7-4217-A6EB-4592ADB8E3CF}" dt="2023-03-16T18:05:09.157" v="870" actId="404"/>
      <pc:docMkLst>
        <pc:docMk/>
      </pc:docMkLst>
      <pc:sldChg chg="modSp mod">
        <pc:chgData name="Anjana Radhakrishnan" userId="05cb06b9-6791-4f5d-8621-cb7330780602" providerId="ADAL" clId="{7860EA20-39A7-4217-A6EB-4592ADB8E3CF}" dt="2023-03-16T17:31:12.401" v="378" actId="20577"/>
        <pc:sldMkLst>
          <pc:docMk/>
          <pc:sldMk cId="4249575973" sldId="260"/>
        </pc:sldMkLst>
        <pc:spChg chg="mod">
          <ac:chgData name="Anjana Radhakrishnan" userId="05cb06b9-6791-4f5d-8621-cb7330780602" providerId="ADAL" clId="{7860EA20-39A7-4217-A6EB-4592ADB8E3CF}" dt="2023-03-16T17:31:12.401" v="378" actId="20577"/>
          <ac:spMkLst>
            <pc:docMk/>
            <pc:sldMk cId="4249575973" sldId="260"/>
            <ac:spMk id="3" creationId="{5F4EF985-999B-F841-9E6D-21E8A542B972}"/>
          </ac:spMkLst>
        </pc:spChg>
      </pc:sldChg>
      <pc:sldChg chg="del">
        <pc:chgData name="Anjana Radhakrishnan" userId="05cb06b9-6791-4f5d-8621-cb7330780602" providerId="ADAL" clId="{7860EA20-39A7-4217-A6EB-4592ADB8E3CF}" dt="2023-03-16T18:04:02.334" v="867" actId="47"/>
        <pc:sldMkLst>
          <pc:docMk/>
          <pc:sldMk cId="1048147597" sldId="261"/>
        </pc:sldMkLst>
      </pc:sldChg>
      <pc:sldChg chg="modSp mod">
        <pc:chgData name="Anjana Radhakrishnan" userId="05cb06b9-6791-4f5d-8621-cb7330780602" providerId="ADAL" clId="{7860EA20-39A7-4217-A6EB-4592ADB8E3CF}" dt="2023-03-16T18:05:09.157" v="870" actId="404"/>
        <pc:sldMkLst>
          <pc:docMk/>
          <pc:sldMk cId="1205552486" sldId="275"/>
        </pc:sldMkLst>
        <pc:graphicFrameChg chg="mod">
          <ac:chgData name="Anjana Radhakrishnan" userId="05cb06b9-6791-4f5d-8621-cb7330780602" providerId="ADAL" clId="{7860EA20-39A7-4217-A6EB-4592ADB8E3CF}" dt="2023-03-16T18:05:09.157" v="870" actId="404"/>
          <ac:graphicFrameMkLst>
            <pc:docMk/>
            <pc:sldMk cId="1205552486" sldId="275"/>
            <ac:graphicFrameMk id="2" creationId="{8186BA79-1E0E-3934-84FA-D33B8E6DE3F6}"/>
          </ac:graphicFrameMkLst>
        </pc:graphicFrameChg>
      </pc:sldChg>
      <pc:sldChg chg="modSp modNotesTx">
        <pc:chgData name="Anjana Radhakrishnan" userId="05cb06b9-6791-4f5d-8621-cb7330780602" providerId="ADAL" clId="{7860EA20-39A7-4217-A6EB-4592ADB8E3CF}" dt="2023-03-16T17:23:52.747" v="163" actId="20577"/>
        <pc:sldMkLst>
          <pc:docMk/>
          <pc:sldMk cId="2616362134" sldId="276"/>
        </pc:sldMkLst>
        <pc:graphicFrameChg chg="mod">
          <ac:chgData name="Anjana Radhakrishnan" userId="05cb06b9-6791-4f5d-8621-cb7330780602" providerId="ADAL" clId="{7860EA20-39A7-4217-A6EB-4592ADB8E3CF}" dt="2023-03-16T17:23:45.692" v="155" actId="20577"/>
          <ac:graphicFrameMkLst>
            <pc:docMk/>
            <pc:sldMk cId="2616362134" sldId="276"/>
            <ac:graphicFrameMk id="2" creationId="{DBBDC4AB-42D3-2248-EE83-74F5A00D134A}"/>
          </ac:graphicFrameMkLst>
        </pc:graphicFrameChg>
      </pc:sldChg>
      <pc:sldChg chg="addSp delSp modSp new mod ord modNotesTx">
        <pc:chgData name="Anjana Radhakrishnan" userId="05cb06b9-6791-4f5d-8621-cb7330780602" providerId="ADAL" clId="{7860EA20-39A7-4217-A6EB-4592ADB8E3CF}" dt="2023-03-16T17:30:00.335" v="331"/>
        <pc:sldMkLst>
          <pc:docMk/>
          <pc:sldMk cId="1571710978" sldId="277"/>
        </pc:sldMkLst>
        <pc:spChg chg="add mod">
          <ac:chgData name="Anjana Radhakrishnan" userId="05cb06b9-6791-4f5d-8621-cb7330780602" providerId="ADAL" clId="{7860EA20-39A7-4217-A6EB-4592ADB8E3CF}" dt="2023-03-16T17:23:21.014" v="153" actId="20577"/>
          <ac:spMkLst>
            <pc:docMk/>
            <pc:sldMk cId="1571710978" sldId="277"/>
            <ac:spMk id="7" creationId="{AF155BB2-A823-41BB-774F-98ED6E684AEF}"/>
          </ac:spMkLst>
        </pc:spChg>
        <pc:graphicFrameChg chg="add mod">
          <ac:chgData name="Anjana Radhakrishnan" userId="05cb06b9-6791-4f5d-8621-cb7330780602" providerId="ADAL" clId="{7860EA20-39A7-4217-A6EB-4592ADB8E3CF}" dt="2023-03-16T17:29:42.786" v="309" actId="403"/>
          <ac:graphicFrameMkLst>
            <pc:docMk/>
            <pc:sldMk cId="1571710978" sldId="277"/>
            <ac:graphicFrameMk id="6" creationId="{DF73F4E0-28E4-E1C8-AC37-60DFFC210352}"/>
          </ac:graphicFrameMkLst>
        </pc:graphicFrameChg>
        <pc:picChg chg="add del mod">
          <ac:chgData name="Anjana Radhakrishnan" userId="05cb06b9-6791-4f5d-8621-cb7330780602" providerId="ADAL" clId="{7860EA20-39A7-4217-A6EB-4592ADB8E3CF}" dt="2023-03-16T17:04:52.091" v="3" actId="478"/>
          <ac:picMkLst>
            <pc:docMk/>
            <pc:sldMk cId="1571710978" sldId="277"/>
            <ac:picMk id="3" creationId="{FC7573FC-234F-49A4-AC3B-46DB186CE131}"/>
          </ac:picMkLst>
        </pc:picChg>
      </pc:sldChg>
      <pc:sldChg chg="delSp modSp new mod">
        <pc:chgData name="Anjana Radhakrishnan" userId="05cb06b9-6791-4f5d-8621-cb7330780602" providerId="ADAL" clId="{7860EA20-39A7-4217-A6EB-4592ADB8E3CF}" dt="2023-03-16T17:32:21.970" v="412" actId="14100"/>
        <pc:sldMkLst>
          <pc:docMk/>
          <pc:sldMk cId="3890883519" sldId="278"/>
        </pc:sldMkLst>
        <pc:spChg chg="mod">
          <ac:chgData name="Anjana Radhakrishnan" userId="05cb06b9-6791-4f5d-8621-cb7330780602" providerId="ADAL" clId="{7860EA20-39A7-4217-A6EB-4592ADB8E3CF}" dt="2023-03-16T17:32:21.970" v="412" actId="14100"/>
          <ac:spMkLst>
            <pc:docMk/>
            <pc:sldMk cId="3890883519" sldId="278"/>
            <ac:spMk id="2" creationId="{79DC5DEB-85ED-09D4-2BC7-67F37BAD240F}"/>
          </ac:spMkLst>
        </pc:spChg>
        <pc:spChg chg="del">
          <ac:chgData name="Anjana Radhakrishnan" userId="05cb06b9-6791-4f5d-8621-cb7330780602" providerId="ADAL" clId="{7860EA20-39A7-4217-A6EB-4592ADB8E3CF}" dt="2023-03-16T17:32:03.725" v="411" actId="478"/>
          <ac:spMkLst>
            <pc:docMk/>
            <pc:sldMk cId="3890883519" sldId="278"/>
            <ac:spMk id="3" creationId="{E3322F33-59FC-F9FB-BA9B-3DA71E0FE882}"/>
          </ac:spMkLst>
        </pc:spChg>
      </pc:sldChg>
      <pc:sldChg chg="modSp add mod">
        <pc:chgData name="Anjana Radhakrishnan" userId="05cb06b9-6791-4f5d-8621-cb7330780602" providerId="ADAL" clId="{7860EA20-39A7-4217-A6EB-4592ADB8E3CF}" dt="2023-03-16T17:32:42.011" v="440" actId="20577"/>
        <pc:sldMkLst>
          <pc:docMk/>
          <pc:sldMk cId="2379888580" sldId="279"/>
        </pc:sldMkLst>
        <pc:spChg chg="mod">
          <ac:chgData name="Anjana Radhakrishnan" userId="05cb06b9-6791-4f5d-8621-cb7330780602" providerId="ADAL" clId="{7860EA20-39A7-4217-A6EB-4592ADB8E3CF}" dt="2023-03-16T17:32:42.011" v="440" actId="20577"/>
          <ac:spMkLst>
            <pc:docMk/>
            <pc:sldMk cId="2379888580" sldId="279"/>
            <ac:spMk id="2" creationId="{79DC5DEB-85ED-09D4-2BC7-67F37BAD240F}"/>
          </ac:spMkLst>
        </pc:spChg>
      </pc:sldChg>
      <pc:sldChg chg="modSp new mod modNotesTx">
        <pc:chgData name="Anjana Radhakrishnan" userId="05cb06b9-6791-4f5d-8621-cb7330780602" providerId="ADAL" clId="{7860EA20-39A7-4217-A6EB-4592ADB8E3CF}" dt="2023-03-16T17:59:54.165" v="748"/>
        <pc:sldMkLst>
          <pc:docMk/>
          <pc:sldMk cId="447664029" sldId="280"/>
        </pc:sldMkLst>
        <pc:spChg chg="mod">
          <ac:chgData name="Anjana Radhakrishnan" userId="05cb06b9-6791-4f5d-8621-cb7330780602" providerId="ADAL" clId="{7860EA20-39A7-4217-A6EB-4592ADB8E3CF}" dt="2023-03-16T17:39:53.672" v="466" actId="20577"/>
          <ac:spMkLst>
            <pc:docMk/>
            <pc:sldMk cId="447664029" sldId="280"/>
            <ac:spMk id="2" creationId="{082C0231-631E-E359-701C-A618BB75E101}"/>
          </ac:spMkLst>
        </pc:spChg>
        <pc:spChg chg="mod">
          <ac:chgData name="Anjana Radhakrishnan" userId="05cb06b9-6791-4f5d-8621-cb7330780602" providerId="ADAL" clId="{7860EA20-39A7-4217-A6EB-4592ADB8E3CF}" dt="2023-03-16T17:49:49.615" v="589" actId="20577"/>
          <ac:spMkLst>
            <pc:docMk/>
            <pc:sldMk cId="447664029" sldId="280"/>
            <ac:spMk id="3" creationId="{1A5D7864-531A-9B74-ED35-DB7FCF664015}"/>
          </ac:spMkLst>
        </pc:spChg>
      </pc:sldChg>
      <pc:sldChg chg="add del">
        <pc:chgData name="Anjana Radhakrishnan" userId="05cb06b9-6791-4f5d-8621-cb7330780602" providerId="ADAL" clId="{7860EA20-39A7-4217-A6EB-4592ADB8E3CF}" dt="2023-03-16T18:01:25.915" v="750" actId="47"/>
        <pc:sldMkLst>
          <pc:docMk/>
          <pc:sldMk cId="188922397" sldId="281"/>
        </pc:sldMkLst>
      </pc:sldChg>
      <pc:sldChg chg="addSp modSp add del mod">
        <pc:chgData name="Anjana Radhakrishnan" userId="05cb06b9-6791-4f5d-8621-cb7330780602" providerId="ADAL" clId="{7860EA20-39A7-4217-A6EB-4592ADB8E3CF}" dt="2023-03-16T18:03:31.909" v="853" actId="404"/>
        <pc:sldMkLst>
          <pc:docMk/>
          <pc:sldMk cId="3291216573" sldId="281"/>
        </pc:sldMkLst>
        <pc:spChg chg="mod">
          <ac:chgData name="Anjana Radhakrishnan" userId="05cb06b9-6791-4f5d-8621-cb7330780602" providerId="ADAL" clId="{7860EA20-39A7-4217-A6EB-4592ADB8E3CF}" dt="2023-03-16T18:01:42.139" v="766" actId="20577"/>
          <ac:spMkLst>
            <pc:docMk/>
            <pc:sldMk cId="3291216573" sldId="281"/>
            <ac:spMk id="2" creationId="{79DC5DEB-85ED-09D4-2BC7-67F37BAD240F}"/>
          </ac:spMkLst>
        </pc:spChg>
        <pc:spChg chg="add mod">
          <ac:chgData name="Anjana Radhakrishnan" userId="05cb06b9-6791-4f5d-8621-cb7330780602" providerId="ADAL" clId="{7860EA20-39A7-4217-A6EB-4592ADB8E3CF}" dt="2023-03-16T18:03:31.909" v="853" actId="404"/>
          <ac:spMkLst>
            <pc:docMk/>
            <pc:sldMk cId="3291216573" sldId="281"/>
            <ac:spMk id="3" creationId="{FA9F4C53-5DFC-B810-6386-58E75A512E89}"/>
          </ac:spMkLst>
        </pc:spChg>
      </pc:sldChg>
      <pc:sldChg chg="modSp add mod">
        <pc:chgData name="Anjana Radhakrishnan" userId="05cb06b9-6791-4f5d-8621-cb7330780602" providerId="ADAL" clId="{7860EA20-39A7-4217-A6EB-4592ADB8E3CF}" dt="2023-03-16T18:03:48.186" v="866" actId="20577"/>
        <pc:sldMkLst>
          <pc:docMk/>
          <pc:sldMk cId="4076756441" sldId="282"/>
        </pc:sldMkLst>
        <pc:spChg chg="mod">
          <ac:chgData name="Anjana Radhakrishnan" userId="05cb06b9-6791-4f5d-8621-cb7330780602" providerId="ADAL" clId="{7860EA20-39A7-4217-A6EB-4592ADB8E3CF}" dt="2023-03-16T18:03:48.186" v="866" actId="20577"/>
          <ac:spMkLst>
            <pc:docMk/>
            <pc:sldMk cId="4076756441" sldId="282"/>
            <ac:spMk id="2" creationId="{79DC5DEB-85ED-09D4-2BC7-67F37BAD240F}"/>
          </ac:spMkLst>
        </pc:spChg>
      </pc:sldChg>
      <pc:sldChg chg="new del">
        <pc:chgData name="Anjana Radhakrishnan" userId="05cb06b9-6791-4f5d-8621-cb7330780602" providerId="ADAL" clId="{7860EA20-39A7-4217-A6EB-4592ADB8E3CF}" dt="2023-03-16T18:02:11.543" v="770" actId="680"/>
        <pc:sldMkLst>
          <pc:docMk/>
          <pc:sldMk cId="1773047714" sldId="283"/>
        </pc:sldMkLst>
      </pc:sldChg>
    </pc:docChg>
  </pc:docChgLst>
</pc:chgInfo>
</file>

<file path=ppt/charts/_rels/chart1.xml.rels><?xml version="1.0" encoding="UTF-8" standalone="yes"?>
<Relationships xmlns="http://schemas.openxmlformats.org/package/2006/relationships"><Relationship Id="rId2" Type="http://schemas.openxmlformats.org/officeDocument/2006/relationships/package" Target="../embeddings/Microsoft_Excel_Worksheet_11C_73AFA2C8.xlsx"/><Relationship Id="rId1" Type="http://schemas.openxmlformats.org/officeDocument/2006/relationships/themeOverride" Target="../theme/themeOverrid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tx>
        <c:rich>
          <a:bodyPr/>
          <a:lstStyle/>
          <a:p>
            <a:pPr>
              <a:defRPr/>
            </a:pPr>
            <a:r>
              <a:rPr lang="en-US" sz="2000"/>
              <a:t>Manufacturing Job Openings, Hires and Separations</a:t>
            </a:r>
          </a:p>
          <a:p>
            <a:pPr>
              <a:defRPr/>
            </a:pPr>
            <a:r>
              <a:rPr lang="en-US" sz="1400" b="0"/>
              <a:t>(January 2022 – June 2023, in Thousands of Workers)</a:t>
            </a:r>
          </a:p>
        </c:rich>
      </c:tx>
      <c:layout>
        <c:manualLayout>
          <c:xMode val="edge"/>
          <c:yMode val="edge"/>
          <c:x val="0.22592114358553383"/>
          <c:y val="2.6748206474190725E-2"/>
        </c:manualLayout>
      </c:layout>
      <c:overlay val="0"/>
    </c:title>
    <c:autoTitleDeleted val="0"/>
    <c:plotArea>
      <c:layout>
        <c:manualLayout>
          <c:layoutTarget val="inner"/>
          <c:xMode val="edge"/>
          <c:yMode val="edge"/>
          <c:x val="5.3172602341515753E-2"/>
          <c:y val="0.15605546806649168"/>
          <c:w val="0.926227054148831"/>
          <c:h val="0.69551163604549426"/>
        </c:manualLayout>
      </c:layout>
      <c:lineChart>
        <c:grouping val="standard"/>
        <c:varyColors val="0"/>
        <c:ser>
          <c:idx val="0"/>
          <c:order val="0"/>
          <c:tx>
            <c:strRef>
              <c:f>Sheet1!$B$1</c:f>
              <c:strCache>
                <c:ptCount val="1"/>
                <c:pt idx="0">
                  <c:v>Job Openings</c:v>
                </c:pt>
              </c:strCache>
            </c:strRef>
          </c:tx>
          <c:spPr>
            <a:ln>
              <a:solidFill>
                <a:srgbClr val="DA291C"/>
              </a:solidFill>
            </a:ln>
          </c:spPr>
          <c:marker>
            <c:symbol val="none"/>
          </c:marker>
          <c:cat>
            <c:strRef>
              <c:f>Sheet1!$A$2:$A$19</c:f>
              <c:strCache>
                <c:ptCount val="18"/>
                <c:pt idx="0">
                  <c:v>Jan-22</c:v>
                </c:pt>
                <c:pt idx="1">
                  <c:v>Feb</c:v>
                </c:pt>
                <c:pt idx="2">
                  <c:v>Mar</c:v>
                </c:pt>
                <c:pt idx="3">
                  <c:v>Apr</c:v>
                </c:pt>
                <c:pt idx="4">
                  <c:v>May</c:v>
                </c:pt>
                <c:pt idx="5">
                  <c:v>Jun</c:v>
                </c:pt>
                <c:pt idx="6">
                  <c:v>Jul</c:v>
                </c:pt>
                <c:pt idx="7">
                  <c:v>Aug</c:v>
                </c:pt>
                <c:pt idx="8">
                  <c:v>Sep</c:v>
                </c:pt>
                <c:pt idx="9">
                  <c:v>Oct</c:v>
                </c:pt>
                <c:pt idx="10">
                  <c:v>Nov</c:v>
                </c:pt>
                <c:pt idx="11">
                  <c:v>Dec</c:v>
                </c:pt>
                <c:pt idx="12">
                  <c:v>Jan-23</c:v>
                </c:pt>
                <c:pt idx="13">
                  <c:v>Feb</c:v>
                </c:pt>
                <c:pt idx="14">
                  <c:v>Mar</c:v>
                </c:pt>
                <c:pt idx="15">
                  <c:v>Apr</c:v>
                </c:pt>
                <c:pt idx="16">
                  <c:v>May</c:v>
                </c:pt>
                <c:pt idx="17">
                  <c:v>Jun</c:v>
                </c:pt>
              </c:strCache>
            </c:strRef>
          </c:cat>
          <c:val>
            <c:numRef>
              <c:f>Sheet1!$B$2:$B$19</c:f>
              <c:numCache>
                <c:formatCode>#0</c:formatCode>
                <c:ptCount val="18"/>
                <c:pt idx="0">
                  <c:v>905</c:v>
                </c:pt>
                <c:pt idx="1">
                  <c:v>826</c:v>
                </c:pt>
                <c:pt idx="2">
                  <c:v>905</c:v>
                </c:pt>
                <c:pt idx="3">
                  <c:v>1024</c:v>
                </c:pt>
                <c:pt idx="4">
                  <c:v>837</c:v>
                </c:pt>
                <c:pt idx="5">
                  <c:v>852</c:v>
                </c:pt>
                <c:pt idx="6">
                  <c:v>885</c:v>
                </c:pt>
                <c:pt idx="7">
                  <c:v>832</c:v>
                </c:pt>
                <c:pt idx="8">
                  <c:v>812</c:v>
                </c:pt>
                <c:pt idx="9">
                  <c:v>735</c:v>
                </c:pt>
                <c:pt idx="10">
                  <c:v>829</c:v>
                </c:pt>
                <c:pt idx="11">
                  <c:v>797</c:v>
                </c:pt>
                <c:pt idx="12">
                  <c:v>732</c:v>
                </c:pt>
                <c:pt idx="13">
                  <c:v>707</c:v>
                </c:pt>
                <c:pt idx="14">
                  <c:v>702</c:v>
                </c:pt>
                <c:pt idx="15">
                  <c:v>668</c:v>
                </c:pt>
                <c:pt idx="16">
                  <c:v>608</c:v>
                </c:pt>
                <c:pt idx="17">
                  <c:v>582</c:v>
                </c:pt>
              </c:numCache>
            </c:numRef>
          </c:val>
          <c:smooth val="0"/>
          <c:extLst>
            <c:ext xmlns:c16="http://schemas.microsoft.com/office/drawing/2014/chart" uri="{C3380CC4-5D6E-409C-BE32-E72D297353CC}">
              <c16:uniqueId val="{00000000-6098-4683-97EF-F2E28947E3C1}"/>
            </c:ext>
          </c:extLst>
        </c:ser>
        <c:ser>
          <c:idx val="1"/>
          <c:order val="1"/>
          <c:tx>
            <c:strRef>
              <c:f>Sheet1!$C$1</c:f>
              <c:strCache>
                <c:ptCount val="1"/>
                <c:pt idx="0">
                  <c:v>Hires</c:v>
                </c:pt>
              </c:strCache>
            </c:strRef>
          </c:tx>
          <c:spPr>
            <a:ln>
              <a:solidFill>
                <a:srgbClr val="00B140"/>
              </a:solidFill>
            </a:ln>
          </c:spPr>
          <c:marker>
            <c:symbol val="none"/>
          </c:marker>
          <c:cat>
            <c:strRef>
              <c:f>Sheet1!$A$2:$A$19</c:f>
              <c:strCache>
                <c:ptCount val="18"/>
                <c:pt idx="0">
                  <c:v>Jan-22</c:v>
                </c:pt>
                <c:pt idx="1">
                  <c:v>Feb</c:v>
                </c:pt>
                <c:pt idx="2">
                  <c:v>Mar</c:v>
                </c:pt>
                <c:pt idx="3">
                  <c:v>Apr</c:v>
                </c:pt>
                <c:pt idx="4">
                  <c:v>May</c:v>
                </c:pt>
                <c:pt idx="5">
                  <c:v>Jun</c:v>
                </c:pt>
                <c:pt idx="6">
                  <c:v>Jul</c:v>
                </c:pt>
                <c:pt idx="7">
                  <c:v>Aug</c:v>
                </c:pt>
                <c:pt idx="8">
                  <c:v>Sep</c:v>
                </c:pt>
                <c:pt idx="9">
                  <c:v>Oct</c:v>
                </c:pt>
                <c:pt idx="10">
                  <c:v>Nov</c:v>
                </c:pt>
                <c:pt idx="11">
                  <c:v>Dec</c:v>
                </c:pt>
                <c:pt idx="12">
                  <c:v>Jan-23</c:v>
                </c:pt>
                <c:pt idx="13">
                  <c:v>Feb</c:v>
                </c:pt>
                <c:pt idx="14">
                  <c:v>Mar</c:v>
                </c:pt>
                <c:pt idx="15">
                  <c:v>Apr</c:v>
                </c:pt>
                <c:pt idx="16">
                  <c:v>May</c:v>
                </c:pt>
                <c:pt idx="17">
                  <c:v>Jun</c:v>
                </c:pt>
              </c:strCache>
            </c:strRef>
          </c:cat>
          <c:val>
            <c:numRef>
              <c:f>Sheet1!$C$2:$C$19</c:f>
              <c:numCache>
                <c:formatCode>#0</c:formatCode>
                <c:ptCount val="18"/>
                <c:pt idx="0">
                  <c:v>482</c:v>
                </c:pt>
                <c:pt idx="1">
                  <c:v>504</c:v>
                </c:pt>
                <c:pt idx="2">
                  <c:v>512</c:v>
                </c:pt>
                <c:pt idx="3">
                  <c:v>503</c:v>
                </c:pt>
                <c:pt idx="4">
                  <c:v>467</c:v>
                </c:pt>
                <c:pt idx="5">
                  <c:v>477</c:v>
                </c:pt>
                <c:pt idx="6">
                  <c:v>434</c:v>
                </c:pt>
                <c:pt idx="7">
                  <c:v>473</c:v>
                </c:pt>
                <c:pt idx="8">
                  <c:v>399</c:v>
                </c:pt>
                <c:pt idx="9">
                  <c:v>442</c:v>
                </c:pt>
                <c:pt idx="10">
                  <c:v>407</c:v>
                </c:pt>
                <c:pt idx="11">
                  <c:v>405</c:v>
                </c:pt>
                <c:pt idx="12">
                  <c:v>420</c:v>
                </c:pt>
                <c:pt idx="13">
                  <c:v>416</c:v>
                </c:pt>
                <c:pt idx="14">
                  <c:v>373</c:v>
                </c:pt>
                <c:pt idx="15">
                  <c:v>393</c:v>
                </c:pt>
                <c:pt idx="16">
                  <c:v>451</c:v>
                </c:pt>
                <c:pt idx="17">
                  <c:v>393</c:v>
                </c:pt>
              </c:numCache>
            </c:numRef>
          </c:val>
          <c:smooth val="0"/>
          <c:extLst>
            <c:ext xmlns:c16="http://schemas.microsoft.com/office/drawing/2014/chart" uri="{C3380CC4-5D6E-409C-BE32-E72D297353CC}">
              <c16:uniqueId val="{00000001-6098-4683-97EF-F2E28947E3C1}"/>
            </c:ext>
          </c:extLst>
        </c:ser>
        <c:ser>
          <c:idx val="2"/>
          <c:order val="2"/>
          <c:tx>
            <c:strRef>
              <c:f>Sheet1!$D$1</c:f>
              <c:strCache>
                <c:ptCount val="1"/>
                <c:pt idx="0">
                  <c:v>Separations</c:v>
                </c:pt>
              </c:strCache>
            </c:strRef>
          </c:tx>
          <c:spPr>
            <a:ln>
              <a:solidFill>
                <a:srgbClr val="0032A0"/>
              </a:solidFill>
            </a:ln>
          </c:spPr>
          <c:marker>
            <c:symbol val="none"/>
          </c:marker>
          <c:cat>
            <c:strRef>
              <c:f>Sheet1!$A$2:$A$19</c:f>
              <c:strCache>
                <c:ptCount val="18"/>
                <c:pt idx="0">
                  <c:v>Jan-22</c:v>
                </c:pt>
                <c:pt idx="1">
                  <c:v>Feb</c:v>
                </c:pt>
                <c:pt idx="2">
                  <c:v>Mar</c:v>
                </c:pt>
                <c:pt idx="3">
                  <c:v>Apr</c:v>
                </c:pt>
                <c:pt idx="4">
                  <c:v>May</c:v>
                </c:pt>
                <c:pt idx="5">
                  <c:v>Jun</c:v>
                </c:pt>
                <c:pt idx="6">
                  <c:v>Jul</c:v>
                </c:pt>
                <c:pt idx="7">
                  <c:v>Aug</c:v>
                </c:pt>
                <c:pt idx="8">
                  <c:v>Sep</c:v>
                </c:pt>
                <c:pt idx="9">
                  <c:v>Oct</c:v>
                </c:pt>
                <c:pt idx="10">
                  <c:v>Nov</c:v>
                </c:pt>
                <c:pt idx="11">
                  <c:v>Dec</c:v>
                </c:pt>
                <c:pt idx="12">
                  <c:v>Jan-23</c:v>
                </c:pt>
                <c:pt idx="13">
                  <c:v>Feb</c:v>
                </c:pt>
                <c:pt idx="14">
                  <c:v>Mar</c:v>
                </c:pt>
                <c:pt idx="15">
                  <c:v>Apr</c:v>
                </c:pt>
                <c:pt idx="16">
                  <c:v>May</c:v>
                </c:pt>
                <c:pt idx="17">
                  <c:v>Jun</c:v>
                </c:pt>
              </c:strCache>
            </c:strRef>
          </c:cat>
          <c:val>
            <c:numRef>
              <c:f>Sheet1!$D$2:$D$19</c:f>
              <c:numCache>
                <c:formatCode>#0</c:formatCode>
                <c:ptCount val="18"/>
                <c:pt idx="0">
                  <c:v>460</c:v>
                </c:pt>
                <c:pt idx="1">
                  <c:v>455</c:v>
                </c:pt>
                <c:pt idx="2">
                  <c:v>462</c:v>
                </c:pt>
                <c:pt idx="3">
                  <c:v>461</c:v>
                </c:pt>
                <c:pt idx="4">
                  <c:v>439</c:v>
                </c:pt>
                <c:pt idx="5">
                  <c:v>436</c:v>
                </c:pt>
                <c:pt idx="6">
                  <c:v>414</c:v>
                </c:pt>
                <c:pt idx="7">
                  <c:v>438</c:v>
                </c:pt>
                <c:pt idx="8">
                  <c:v>372</c:v>
                </c:pt>
                <c:pt idx="9">
                  <c:v>397</c:v>
                </c:pt>
                <c:pt idx="10">
                  <c:v>393</c:v>
                </c:pt>
                <c:pt idx="11">
                  <c:v>384</c:v>
                </c:pt>
                <c:pt idx="12">
                  <c:v>406</c:v>
                </c:pt>
                <c:pt idx="13">
                  <c:v>409</c:v>
                </c:pt>
                <c:pt idx="14">
                  <c:v>394</c:v>
                </c:pt>
                <c:pt idx="15">
                  <c:v>393</c:v>
                </c:pt>
                <c:pt idx="16">
                  <c:v>445</c:v>
                </c:pt>
                <c:pt idx="17">
                  <c:v>387</c:v>
                </c:pt>
              </c:numCache>
            </c:numRef>
          </c:val>
          <c:smooth val="0"/>
          <c:extLst>
            <c:ext xmlns:c16="http://schemas.microsoft.com/office/drawing/2014/chart" uri="{C3380CC4-5D6E-409C-BE32-E72D297353CC}">
              <c16:uniqueId val="{00000002-6098-4683-97EF-F2E28947E3C1}"/>
            </c:ext>
          </c:extLst>
        </c:ser>
        <c:dLbls>
          <c:showLegendKey val="0"/>
          <c:showVal val="0"/>
          <c:showCatName val="0"/>
          <c:showSerName val="0"/>
          <c:showPercent val="0"/>
          <c:showBubbleSize val="0"/>
        </c:dLbls>
        <c:smooth val="0"/>
        <c:axId val="244783608"/>
        <c:axId val="244784000"/>
      </c:lineChart>
      <c:catAx>
        <c:axId val="244783608"/>
        <c:scaling>
          <c:orientation val="minMax"/>
        </c:scaling>
        <c:delete val="0"/>
        <c:axPos val="b"/>
        <c:numFmt formatCode="General" sourceLinked="1"/>
        <c:majorTickMark val="out"/>
        <c:minorTickMark val="none"/>
        <c:tickLblPos val="nextTo"/>
        <c:txPr>
          <a:bodyPr/>
          <a:lstStyle/>
          <a:p>
            <a:pPr>
              <a:defRPr sz="1100"/>
            </a:pPr>
            <a:endParaRPr lang="en-US"/>
          </a:p>
        </c:txPr>
        <c:crossAx val="244784000"/>
        <c:crosses val="autoZero"/>
        <c:auto val="1"/>
        <c:lblAlgn val="ctr"/>
        <c:lblOffset val="100"/>
        <c:noMultiLvlLbl val="0"/>
      </c:catAx>
      <c:valAx>
        <c:axId val="244784000"/>
        <c:scaling>
          <c:orientation val="minMax"/>
          <c:max val="1050"/>
          <c:min val="300"/>
        </c:scaling>
        <c:delete val="0"/>
        <c:axPos val="l"/>
        <c:majorGridlines/>
        <c:numFmt formatCode="#,##0" sourceLinked="0"/>
        <c:majorTickMark val="out"/>
        <c:minorTickMark val="none"/>
        <c:tickLblPos val="nextTo"/>
        <c:txPr>
          <a:bodyPr/>
          <a:lstStyle/>
          <a:p>
            <a:pPr>
              <a:defRPr sz="1100"/>
            </a:pPr>
            <a:endParaRPr lang="en-US"/>
          </a:p>
        </c:txPr>
        <c:crossAx val="244783608"/>
        <c:crosses val="autoZero"/>
        <c:crossBetween val="between"/>
        <c:majorUnit val="50"/>
      </c:valAx>
    </c:plotArea>
    <c:legend>
      <c:legendPos val="b"/>
      <c:layout>
        <c:manualLayout>
          <c:xMode val="edge"/>
          <c:yMode val="edge"/>
          <c:x val="0.29105426552250657"/>
          <c:y val="0.91893333016450629"/>
          <c:w val="0.41789138356820105"/>
          <c:h val="5.010966731429569E-2"/>
        </c:manualLayout>
      </c:layout>
      <c:overlay val="0"/>
      <c:txPr>
        <a:bodyPr/>
        <a:lstStyle/>
        <a:p>
          <a:pPr>
            <a:defRPr sz="1200"/>
          </a:pPr>
          <a:endParaRPr lang="en-US"/>
        </a:p>
      </c:txPr>
    </c:legend>
    <c:plotVisOnly val="1"/>
    <c:dispBlanksAs val="gap"/>
    <c:showDLblsOverMax val="0"/>
  </c:chart>
  <c:txPr>
    <a:bodyPr/>
    <a:lstStyle/>
    <a:p>
      <a:pPr>
        <a:defRPr sz="1800">
          <a:latin typeface="Arial" panose="020B0604020202020204" pitchFamily="34" charset="0"/>
          <a:cs typeface="Arial" panose="020B0604020202020204" pitchFamily="34" charset="0"/>
        </a:defRPr>
      </a:pPr>
      <a:endParaRPr lang="en-US"/>
    </a:p>
  </c:txPr>
  <c:externalData r:id="rId2">
    <c:autoUpdate val="0"/>
  </c:externalData>
</c:chartSpac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A5251B7-3D66-483D-82A5-E7503DA3AE29}" type="datetimeFigureOut">
              <a:rPr lang="en-US" smtClean="0"/>
              <a:t>9/21/2023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2D423D6-626B-4CA2-A289-18E366384EE4}" type="slidenum">
              <a:rPr lang="en-US" smtClean="0"/>
              <a:t>‹#›</a:t>
            </a:fld>
            <a:endParaRPr lang="en-US"/>
          </a:p>
        </p:txBody>
      </p:sp>
    </p:spTree>
    <p:extLst>
      <p:ext uri="{BB962C8B-B14F-4D97-AF65-F5344CB8AC3E}">
        <p14:creationId xmlns:p14="http://schemas.microsoft.com/office/powerpoint/2010/main" val="189175796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10:10-10:40</a:t>
            </a:r>
          </a:p>
        </p:txBody>
      </p:sp>
      <p:sp>
        <p:nvSpPr>
          <p:cNvPr id="4" name="Slide Number Placeholder 3"/>
          <p:cNvSpPr>
            <a:spLocks noGrp="1"/>
          </p:cNvSpPr>
          <p:nvPr>
            <p:ph type="sldNum" sz="quarter" idx="5"/>
          </p:nvPr>
        </p:nvSpPr>
        <p:spPr/>
        <p:txBody>
          <a:bodyPr/>
          <a:lstStyle/>
          <a:p>
            <a:fld id="{42D423D6-626B-4CA2-A289-18E366384EE4}" type="slidenum">
              <a:rPr lang="en-US" smtClean="0"/>
              <a:t>1</a:t>
            </a:fld>
            <a:endParaRPr lang="en-US"/>
          </a:p>
        </p:txBody>
      </p:sp>
    </p:spTree>
    <p:extLst>
      <p:ext uri="{BB962C8B-B14F-4D97-AF65-F5344CB8AC3E}">
        <p14:creationId xmlns:p14="http://schemas.microsoft.com/office/powerpoint/2010/main" val="147992926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Keith to drive 2 mins </a:t>
            </a:r>
          </a:p>
          <a:p>
            <a:pPr marL="171450" indent="-171450">
              <a:buFont typeface="Calibri"/>
              <a:buChar char="-"/>
            </a:pPr>
            <a:r>
              <a:rPr lang="en-US">
                <a:ea typeface="Calibri"/>
                <a:cs typeface="Calibri"/>
              </a:rPr>
              <a:t>Introduce Keith and Anjana</a:t>
            </a:r>
          </a:p>
          <a:p>
            <a:pPr marL="0" marR="0" indent="457200">
              <a:lnSpc>
                <a:spcPct val="107000"/>
              </a:lnSpc>
              <a:spcBef>
                <a:spcPts val="0"/>
              </a:spcBef>
              <a:spcAft>
                <a:spcPts val="0"/>
              </a:spcAft>
            </a:pPr>
            <a:r>
              <a:rPr lang="en-US" sz="1800" u="sng" kern="100">
                <a:effectLst/>
                <a:latin typeface="Arial" panose="020B0604020202020204" pitchFamily="34" charset="0"/>
                <a:ea typeface="Calibri" panose="020F0502020204030204" pitchFamily="34" charset="0"/>
                <a:cs typeface="Times New Roman" panose="02020603050405020304" pitchFamily="18" charset="0"/>
              </a:rPr>
              <a:t>Vision </a:t>
            </a:r>
            <a:endParaRPr lang="en-US" sz="1800" kern="100">
              <a:effectLst/>
              <a:latin typeface="Calibri" panose="020F0502020204030204" pitchFamily="34" charset="0"/>
              <a:ea typeface="Calibri" panose="020F0502020204030204" pitchFamily="34" charset="0"/>
              <a:cs typeface="Times New Roman" panose="02020603050405020304" pitchFamily="18" charset="0"/>
            </a:endParaRPr>
          </a:p>
          <a:p>
            <a:pPr marL="457200" marR="0">
              <a:lnSpc>
                <a:spcPct val="107000"/>
              </a:lnSpc>
              <a:spcBef>
                <a:spcPts val="0"/>
              </a:spcBef>
              <a:spcAft>
                <a:spcPts val="0"/>
              </a:spcAft>
            </a:pPr>
            <a:r>
              <a:rPr lang="en-US" sz="1800" kern="100">
                <a:effectLst/>
                <a:latin typeface="Arial" panose="020B0604020202020204" pitchFamily="34" charset="0"/>
                <a:ea typeface="Calibri" panose="020F0502020204030204" pitchFamily="34" charset="0"/>
                <a:cs typeface="Times New Roman" panose="02020603050405020304" pitchFamily="18" charset="0"/>
              </a:rPr>
              <a:t>A manufacturing workforce resilient to the challenges and prepared for the opportunities of the 21st century.</a:t>
            </a:r>
            <a:endParaRPr lang="en-US" sz="1800" kern="100">
              <a:effectLst/>
              <a:latin typeface="Calibri" panose="020F0502020204030204" pitchFamily="34" charset="0"/>
              <a:ea typeface="Calibri" panose="020F0502020204030204" pitchFamily="34" charset="0"/>
              <a:cs typeface="Times New Roman" panose="02020603050405020304" pitchFamily="18" charset="0"/>
            </a:endParaRPr>
          </a:p>
          <a:p>
            <a:pPr marL="457200" marR="0">
              <a:lnSpc>
                <a:spcPct val="107000"/>
              </a:lnSpc>
              <a:spcBef>
                <a:spcPts val="0"/>
              </a:spcBef>
              <a:spcAft>
                <a:spcPts val="0"/>
              </a:spcAft>
            </a:pPr>
            <a:r>
              <a:rPr lang="en-US" sz="1800" kern="100">
                <a:effectLst/>
                <a:latin typeface="Arial"/>
                <a:ea typeface="Calibri"/>
                <a:cs typeface="Arial"/>
              </a:rPr>
              <a:t> </a:t>
            </a:r>
          </a:p>
          <a:p>
            <a:pPr marL="0" marR="0" indent="457200">
              <a:lnSpc>
                <a:spcPct val="107000"/>
              </a:lnSpc>
              <a:spcBef>
                <a:spcPts val="0"/>
              </a:spcBef>
              <a:spcAft>
                <a:spcPts val="0"/>
              </a:spcAft>
            </a:pPr>
            <a:r>
              <a:rPr lang="en-US" sz="1800" u="sng" kern="100">
                <a:effectLst/>
                <a:latin typeface="Arial" panose="020B0604020202020204" pitchFamily="34" charset="0"/>
                <a:ea typeface="Calibri" panose="020F0502020204030204" pitchFamily="34" charset="0"/>
                <a:cs typeface="Times New Roman" panose="02020603050405020304" pitchFamily="18" charset="0"/>
              </a:rPr>
              <a:t>Mission</a:t>
            </a:r>
            <a:endParaRPr lang="en-US" sz="1800" kern="100">
              <a:effectLst/>
              <a:latin typeface="Calibri" panose="020F0502020204030204" pitchFamily="34" charset="0"/>
              <a:ea typeface="Calibri" panose="020F0502020204030204" pitchFamily="34" charset="0"/>
              <a:cs typeface="Times New Roman" panose="02020603050405020304" pitchFamily="18" charset="0"/>
            </a:endParaRPr>
          </a:p>
          <a:p>
            <a:pPr marL="457200" marR="0">
              <a:lnSpc>
                <a:spcPct val="107000"/>
              </a:lnSpc>
              <a:spcBef>
                <a:spcPts val="0"/>
              </a:spcBef>
              <a:spcAft>
                <a:spcPts val="0"/>
              </a:spcAft>
            </a:pPr>
            <a:r>
              <a:rPr lang="en-US" sz="1800" kern="100">
                <a:effectLst/>
                <a:latin typeface="Arial" panose="020B0604020202020204" pitchFamily="34" charset="0"/>
                <a:ea typeface="Calibri" panose="020F0502020204030204" pitchFamily="34" charset="0"/>
                <a:cs typeface="Times New Roman" panose="02020603050405020304" pitchFamily="18" charset="0"/>
              </a:rPr>
              <a:t>We aim to build, diversify, and strengthen the manufacturing workforce for individual opportunity, community prosperity, and a competitive manufacturing industry for the future. </a:t>
            </a:r>
            <a:endParaRPr lang="en-US" sz="1800" kern="100">
              <a:effectLst/>
              <a:latin typeface="Calibri" panose="020F0502020204030204" pitchFamily="34" charset="0"/>
              <a:ea typeface="Calibri" panose="020F0502020204030204" pitchFamily="34" charset="0"/>
              <a:cs typeface="Times New Roman" panose="02020603050405020304" pitchFamily="18" charset="0"/>
            </a:endParaRPr>
          </a:p>
          <a:p>
            <a:pPr marL="0" indent="0">
              <a:buFont typeface="Calibri"/>
              <a:buNone/>
            </a:pPr>
            <a:endParaRPr lang="en-US">
              <a:ea typeface="Calibri"/>
              <a:cs typeface="Calibri"/>
            </a:endParaRPr>
          </a:p>
          <a:p>
            <a:r>
              <a:rPr lang="en-US">
                <a:ea typeface="Calibri"/>
                <a:cs typeface="Calibri"/>
              </a:rPr>
              <a:t>Transition – top challenge manufacturers – access to talent according to the latest </a:t>
            </a:r>
            <a:r>
              <a:rPr lang="en-US" err="1">
                <a:ea typeface="Calibri"/>
                <a:cs typeface="Calibri"/>
              </a:rPr>
              <a:t>Mfg</a:t>
            </a:r>
            <a:r>
              <a:rPr lang="en-US">
                <a:ea typeface="Calibri"/>
                <a:cs typeface="Calibri"/>
              </a:rPr>
              <a:t> Outlook Survey </a:t>
            </a:r>
          </a:p>
        </p:txBody>
      </p:sp>
      <p:sp>
        <p:nvSpPr>
          <p:cNvPr id="4" name="Slide Number Placeholder 3"/>
          <p:cNvSpPr>
            <a:spLocks noGrp="1"/>
          </p:cNvSpPr>
          <p:nvPr>
            <p:ph type="sldNum" sz="quarter" idx="5"/>
          </p:nvPr>
        </p:nvSpPr>
        <p:spPr/>
        <p:txBody>
          <a:bodyPr/>
          <a:lstStyle/>
          <a:p>
            <a:fld id="{42D423D6-626B-4CA2-A289-18E366384EE4}" type="slidenum">
              <a:rPr lang="en-US" smtClean="0"/>
              <a:t>2</a:t>
            </a:fld>
            <a:endParaRPr lang="en-US"/>
          </a:p>
        </p:txBody>
      </p:sp>
    </p:spTree>
    <p:extLst>
      <p:ext uri="{BB962C8B-B14F-4D97-AF65-F5344CB8AC3E}">
        <p14:creationId xmlns:p14="http://schemas.microsoft.com/office/powerpoint/2010/main" val="238057284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ea typeface="Calibri"/>
                <a:cs typeface="Calibri"/>
              </a:rPr>
              <a:t>Anjana to cover</a:t>
            </a:r>
          </a:p>
          <a:p>
            <a:r>
              <a:rPr lang="en-US">
                <a:ea typeface="Calibri"/>
                <a:cs typeface="Calibri"/>
              </a:rPr>
              <a:t>Beginning of summer, tracking along the levels</a:t>
            </a:r>
          </a:p>
          <a:p>
            <a:r>
              <a:rPr lang="en-US">
                <a:ea typeface="Calibri"/>
                <a:cs typeface="Calibri"/>
              </a:rPr>
              <a:t>Slowdown over the past few months </a:t>
            </a:r>
          </a:p>
          <a:p>
            <a:r>
              <a:rPr lang="en-US">
                <a:ea typeface="Calibri"/>
                <a:cs typeface="Calibri"/>
              </a:rPr>
              <a:t>Tight labor market</a:t>
            </a:r>
          </a:p>
          <a:p>
            <a:r>
              <a:rPr lang="en-US">
                <a:ea typeface="Calibri"/>
                <a:cs typeface="Calibri"/>
              </a:rPr>
              <a:t>Structural challenges </a:t>
            </a:r>
          </a:p>
        </p:txBody>
      </p:sp>
      <p:sp>
        <p:nvSpPr>
          <p:cNvPr id="4" name="Slide Number Placeholder 3"/>
          <p:cNvSpPr>
            <a:spLocks noGrp="1"/>
          </p:cNvSpPr>
          <p:nvPr>
            <p:ph type="sldNum" sz="quarter" idx="5"/>
          </p:nvPr>
        </p:nvSpPr>
        <p:spPr/>
        <p:txBody>
          <a:bodyPr/>
          <a:lstStyle/>
          <a:p>
            <a:fld id="{42D423D6-626B-4CA2-A289-18E366384EE4}" type="slidenum">
              <a:rPr lang="en-US" smtClean="0"/>
              <a:t>3</a:t>
            </a:fld>
            <a:endParaRPr lang="en-US"/>
          </a:p>
        </p:txBody>
      </p:sp>
    </p:spTree>
    <p:extLst>
      <p:ext uri="{BB962C8B-B14F-4D97-AF65-F5344CB8AC3E}">
        <p14:creationId xmlns:p14="http://schemas.microsoft.com/office/powerpoint/2010/main" val="321780390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ea typeface="Calibri"/>
                <a:cs typeface="Calibri"/>
              </a:rPr>
              <a:t>Anjana to cover (3 mins with slide 4)</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a:t>As birth rates continue to decline and other traditional avenues of expanding the labor pool – like immigration – unlikely to open in the next few years, the US labor market will continue to tighten. </a:t>
            </a:r>
          </a:p>
          <a:p>
            <a:r>
              <a:rPr lang="en-US">
                <a:ea typeface="Calibri" panose="020F0502020204030204"/>
                <a:cs typeface="Calibri" panose="020F0502020204030204"/>
              </a:rPr>
              <a:t>Getting more players on the field </a:t>
            </a:r>
          </a:p>
          <a:p>
            <a:r>
              <a:rPr lang="en-US"/>
              <a:t>Size of skills gap, MI and Deloitte (2018) – 2.1 million jobs are expected to go unfilled by 2030</a:t>
            </a:r>
            <a:endParaRPr lang="en-US">
              <a:ea typeface="Calibri" panose="020F0502020204030204"/>
              <a:cs typeface="Calibri" panose="020F0502020204030204"/>
            </a:endParaRPr>
          </a:p>
          <a:p>
            <a:endParaRPr lang="en-US">
              <a:ea typeface="Calibri" panose="020F0502020204030204"/>
              <a:cs typeface="Calibri" panose="020F0502020204030204"/>
            </a:endParaRPr>
          </a:p>
          <a:p>
            <a:r>
              <a:rPr lang="en-US">
                <a:ea typeface="Calibri" panose="020F0502020204030204"/>
                <a:cs typeface="Calibri" panose="020F0502020204030204"/>
              </a:rPr>
              <a:t>Deloitte / Skills gap research </a:t>
            </a:r>
          </a:p>
        </p:txBody>
      </p:sp>
      <p:sp>
        <p:nvSpPr>
          <p:cNvPr id="4" name="Slide Number Placeholder 3"/>
          <p:cNvSpPr>
            <a:spLocks noGrp="1"/>
          </p:cNvSpPr>
          <p:nvPr>
            <p:ph type="sldNum" sz="quarter" idx="5"/>
          </p:nvPr>
        </p:nvSpPr>
        <p:spPr/>
        <p:txBody>
          <a:bodyPr/>
          <a:lstStyle/>
          <a:p>
            <a:fld id="{42D423D6-626B-4CA2-A289-18E366384EE4}" type="slidenum">
              <a:rPr lang="en-US" smtClean="0"/>
              <a:t>4</a:t>
            </a:fld>
            <a:endParaRPr lang="en-US"/>
          </a:p>
        </p:txBody>
      </p:sp>
    </p:spTree>
    <p:extLst>
      <p:ext uri="{BB962C8B-B14F-4D97-AF65-F5344CB8AC3E}">
        <p14:creationId xmlns:p14="http://schemas.microsoft.com/office/powerpoint/2010/main" val="101619661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Keith to start </a:t>
            </a:r>
          </a:p>
          <a:p>
            <a:r>
              <a:rPr lang="en-US"/>
              <a:t>The “readiness” of the </a:t>
            </a:r>
            <a:r>
              <a:rPr lang="en-US" err="1"/>
              <a:t>mfg</a:t>
            </a:r>
            <a:r>
              <a:rPr lang="en-US"/>
              <a:t> workforce </a:t>
            </a:r>
            <a:endParaRPr lang="en-US">
              <a:ea typeface="Calibri"/>
              <a:cs typeface="Calibri"/>
            </a:endParaRPr>
          </a:p>
          <a:p>
            <a:r>
              <a:rPr lang="en-US"/>
              <a:t>Reshaping perceptions</a:t>
            </a:r>
            <a:endParaRPr lang="en-US">
              <a:ea typeface="Calibri"/>
              <a:cs typeface="Calibri"/>
            </a:endParaRPr>
          </a:p>
          <a:p>
            <a:r>
              <a:rPr lang="en-US"/>
              <a:t>-Creators Wanted </a:t>
            </a:r>
            <a:endParaRPr lang="en-US">
              <a:ea typeface="Calibri"/>
              <a:cs typeface="Calibri"/>
            </a:endParaRPr>
          </a:p>
          <a:p>
            <a:r>
              <a:rPr lang="en-US"/>
              <a:t>-</a:t>
            </a:r>
            <a:r>
              <a:rPr lang="en-US" err="1"/>
              <a:t>Mfg</a:t>
            </a:r>
            <a:r>
              <a:rPr lang="en-US"/>
              <a:t> Day – Oct 6 not too late – register events MFGDay.com </a:t>
            </a:r>
          </a:p>
          <a:p>
            <a:endParaRPr lang="en-US"/>
          </a:p>
          <a:p>
            <a:r>
              <a:rPr lang="en-US"/>
              <a:t>Building talent pipelines</a:t>
            </a:r>
          </a:p>
          <a:p>
            <a:r>
              <a:rPr lang="en-US"/>
              <a:t>-Expanding into key populations: Women, Veterans, 2 chance </a:t>
            </a:r>
          </a:p>
          <a:p>
            <a:endParaRPr lang="en-US"/>
          </a:p>
          <a:p>
            <a:endParaRPr lang="en-US"/>
          </a:p>
          <a:p>
            <a:r>
              <a:rPr lang="en-US">
                <a:ea typeface="Calibri" panose="020F0502020204030204"/>
                <a:cs typeface="Calibri" panose="020F0502020204030204"/>
              </a:rPr>
              <a:t>Anjana to cover attract and retain talent – research and insights, FAME/HMA</a:t>
            </a:r>
            <a:endParaRPr lang="en-US"/>
          </a:p>
        </p:txBody>
      </p:sp>
      <p:sp>
        <p:nvSpPr>
          <p:cNvPr id="4" name="Slide Number Placeholder 3"/>
          <p:cNvSpPr>
            <a:spLocks noGrp="1"/>
          </p:cNvSpPr>
          <p:nvPr>
            <p:ph type="sldNum" sz="quarter" idx="5"/>
          </p:nvPr>
        </p:nvSpPr>
        <p:spPr/>
        <p:txBody>
          <a:bodyPr/>
          <a:lstStyle/>
          <a:p>
            <a:fld id="{42D423D6-626B-4CA2-A289-18E366384EE4}" type="slidenum">
              <a:rPr lang="en-US" smtClean="0"/>
              <a:t>5</a:t>
            </a:fld>
            <a:endParaRPr lang="en-US"/>
          </a:p>
        </p:txBody>
      </p:sp>
    </p:spTree>
    <p:extLst>
      <p:ext uri="{BB962C8B-B14F-4D97-AF65-F5344CB8AC3E}">
        <p14:creationId xmlns:p14="http://schemas.microsoft.com/office/powerpoint/2010/main" val="286539810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MFG Day </a:t>
            </a:r>
          </a:p>
          <a:p>
            <a:r>
              <a:rPr lang="en-US"/>
              <a:t>MFG Day 2023 – Friday Oct. 6. </a:t>
            </a:r>
          </a:p>
          <a:p>
            <a:endParaRPr lang="en-US"/>
          </a:p>
          <a:p>
            <a:r>
              <a:rPr lang="en-US"/>
              <a:t>MFG Day helps show the reality of modern manufacturing careers by encouraging thousands of companies and educational institutions around the nation to open their doors to students, parents, teachers and community leaders. </a:t>
            </a:r>
          </a:p>
          <a:p>
            <a:endParaRPr lang="en-US"/>
          </a:p>
          <a:p>
            <a:pPr marL="0" marR="0" lvl="0" indent="0" algn="l" defTabSz="914400" rtl="0" eaLnBrk="1" fontAlgn="auto" latinLnBrk="0" hangingPunct="1">
              <a:lnSpc>
                <a:spcPct val="100000"/>
              </a:lnSpc>
              <a:spcBef>
                <a:spcPts val="0"/>
              </a:spcBef>
              <a:spcAft>
                <a:spcPts val="0"/>
              </a:spcAft>
              <a:buClrTx/>
              <a:buSzTx/>
              <a:buFontTx/>
              <a:buNone/>
              <a:tabLst/>
              <a:defRPr/>
            </a:pPr>
            <a:r>
              <a:rPr lang="en-US"/>
              <a:t>MFG Day empowers manufacturers to come together to address their collective challenges so they can help their communities and future generations thrive. Jen White, Director of Student Engagement will host a webinar tomorrow (May 25) about ways to get involved. </a:t>
            </a:r>
          </a:p>
          <a:p>
            <a:endParaRPr lang="en-US"/>
          </a:p>
        </p:txBody>
      </p:sp>
      <p:sp>
        <p:nvSpPr>
          <p:cNvPr id="4" name="Slide Number Placeholder 3"/>
          <p:cNvSpPr>
            <a:spLocks noGrp="1"/>
          </p:cNvSpPr>
          <p:nvPr>
            <p:ph type="sldNum" sz="quarter" idx="5"/>
          </p:nvPr>
        </p:nvSpPr>
        <p:spPr/>
        <p:txBody>
          <a:bodyPr/>
          <a:lstStyle/>
          <a:p>
            <a:fld id="{42D423D6-626B-4CA2-A289-18E366384EE4}" type="slidenum">
              <a:rPr lang="en-US" smtClean="0"/>
              <a:t>6</a:t>
            </a:fld>
            <a:endParaRPr lang="en-US"/>
          </a:p>
        </p:txBody>
      </p:sp>
    </p:spTree>
    <p:extLst>
      <p:ext uri="{BB962C8B-B14F-4D97-AF65-F5344CB8AC3E}">
        <p14:creationId xmlns:p14="http://schemas.microsoft.com/office/powerpoint/2010/main" val="149199461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t>Keith to drive</a:t>
            </a:r>
          </a:p>
          <a:p>
            <a:endParaRPr lang="en-US" b="0"/>
          </a:p>
          <a:p>
            <a:endParaRPr lang="en-US" b="0"/>
          </a:p>
          <a:p>
            <a:endParaRPr lang="en-US"/>
          </a:p>
        </p:txBody>
      </p:sp>
      <p:sp>
        <p:nvSpPr>
          <p:cNvPr id="4" name="Slide Number Placeholder 3"/>
          <p:cNvSpPr>
            <a:spLocks noGrp="1"/>
          </p:cNvSpPr>
          <p:nvPr>
            <p:ph type="sldNum" sz="quarter" idx="5"/>
          </p:nvPr>
        </p:nvSpPr>
        <p:spPr/>
        <p:txBody>
          <a:bodyPr/>
          <a:lstStyle/>
          <a:p>
            <a:fld id="{42D423D6-626B-4CA2-A289-18E366384EE4}" type="slidenum">
              <a:rPr lang="en-US" smtClean="0"/>
              <a:t>7</a:t>
            </a:fld>
            <a:endParaRPr lang="en-US"/>
          </a:p>
        </p:txBody>
      </p:sp>
    </p:spTree>
    <p:extLst>
      <p:ext uri="{BB962C8B-B14F-4D97-AF65-F5344CB8AC3E}">
        <p14:creationId xmlns:p14="http://schemas.microsoft.com/office/powerpoint/2010/main" val="242665106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Keith to drive (2 minutes)</a:t>
            </a:r>
          </a:p>
        </p:txBody>
      </p:sp>
      <p:sp>
        <p:nvSpPr>
          <p:cNvPr id="4" name="Slide Number Placeholder 3"/>
          <p:cNvSpPr>
            <a:spLocks noGrp="1"/>
          </p:cNvSpPr>
          <p:nvPr>
            <p:ph type="sldNum" sz="quarter" idx="5"/>
          </p:nvPr>
        </p:nvSpPr>
        <p:spPr/>
        <p:txBody>
          <a:bodyPr/>
          <a:lstStyle/>
          <a:p>
            <a:fld id="{42D423D6-626B-4CA2-A289-18E366384EE4}" type="slidenum">
              <a:rPr lang="en-US" smtClean="0"/>
              <a:t>8</a:t>
            </a:fld>
            <a:endParaRPr lang="en-US"/>
          </a:p>
        </p:txBody>
      </p:sp>
    </p:spTree>
    <p:extLst>
      <p:ext uri="{BB962C8B-B14F-4D97-AF65-F5344CB8AC3E}">
        <p14:creationId xmlns:p14="http://schemas.microsoft.com/office/powerpoint/2010/main" val="299888679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Anjana to drive (2 mins)</a:t>
            </a:r>
          </a:p>
          <a:p>
            <a:endParaRPr lang="en-US"/>
          </a:p>
          <a:p>
            <a:r>
              <a:rPr lang="en-US"/>
              <a:t>Empowering employers with effective retention strategies – and highlighting the most effective approaches and highlight </a:t>
            </a:r>
            <a:endParaRPr lang="en-US">
              <a:ea typeface="Calibri"/>
              <a:cs typeface="Calibri"/>
            </a:endParaRPr>
          </a:p>
          <a:p>
            <a:endParaRPr lang="en-US"/>
          </a:p>
          <a:p>
            <a:r>
              <a:rPr lang="en-US"/>
              <a:t>CMR overview </a:t>
            </a:r>
          </a:p>
          <a:p>
            <a:endParaRPr lang="en-US">
              <a:ea typeface="Calibri"/>
              <a:cs typeface="Calibri"/>
            </a:endParaRPr>
          </a:p>
          <a:p>
            <a:r>
              <a:rPr lang="en-US">
                <a:ea typeface="Calibri"/>
                <a:cs typeface="Calibri"/>
              </a:rPr>
              <a:t>What instead of how</a:t>
            </a:r>
          </a:p>
          <a:p>
            <a:endParaRPr lang="en-US"/>
          </a:p>
          <a:p>
            <a:endParaRPr lang="en-US">
              <a:ea typeface="Calibri" panose="020F0502020204030204"/>
              <a:cs typeface="Calibri" panose="020F0502020204030204"/>
            </a:endParaRPr>
          </a:p>
        </p:txBody>
      </p:sp>
      <p:sp>
        <p:nvSpPr>
          <p:cNvPr id="4" name="Slide Number Placeholder 3"/>
          <p:cNvSpPr>
            <a:spLocks noGrp="1"/>
          </p:cNvSpPr>
          <p:nvPr>
            <p:ph type="sldNum" sz="quarter" idx="5"/>
          </p:nvPr>
        </p:nvSpPr>
        <p:spPr/>
        <p:txBody>
          <a:bodyPr/>
          <a:lstStyle/>
          <a:p>
            <a:fld id="{42D423D6-626B-4CA2-A289-18E366384EE4}" type="slidenum">
              <a:rPr lang="en-US" smtClean="0"/>
              <a:t>9</a:t>
            </a:fld>
            <a:endParaRPr lang="en-US"/>
          </a:p>
        </p:txBody>
      </p:sp>
    </p:spTree>
    <p:extLst>
      <p:ext uri="{BB962C8B-B14F-4D97-AF65-F5344CB8AC3E}">
        <p14:creationId xmlns:p14="http://schemas.microsoft.com/office/powerpoint/2010/main" val="33733050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Anjana to drive </a:t>
            </a:r>
          </a:p>
          <a:p>
            <a:endParaRPr lang="en-US"/>
          </a:p>
          <a:p>
            <a:r>
              <a:rPr lang="en-US"/>
              <a:t>Industry’s hallmark earn and learn program </a:t>
            </a:r>
            <a:endParaRPr lang="en-US">
              <a:cs typeface="Calibri"/>
            </a:endParaRPr>
          </a:p>
          <a:p>
            <a:r>
              <a:rPr lang="en-US"/>
              <a:t>Transitioned to MI in 2019 from Toyota </a:t>
            </a:r>
            <a:endParaRPr lang="en-US">
              <a:ea typeface="Calibri"/>
              <a:cs typeface="Calibri"/>
            </a:endParaRPr>
          </a:p>
          <a:p>
            <a:endParaRPr lang="en-US">
              <a:cs typeface="Calibri"/>
            </a:endParaRPr>
          </a:p>
          <a:p>
            <a:r>
              <a:rPr lang="en-US"/>
              <a:t>Each student is sponsored by a company and can graduate debt free with an associates degree</a:t>
            </a:r>
            <a:endParaRPr lang="en-US">
              <a:cs typeface="Calibri"/>
            </a:endParaRPr>
          </a:p>
          <a:p>
            <a:r>
              <a:rPr lang="en-US"/>
              <a:t>The FAME model facilitates employer-led partnerships between your company and local educational institutions and establishes a channel for recruiting diverse, high-achieving and career-oriented students. </a:t>
            </a:r>
            <a:endParaRPr lang="en-US">
              <a:cs typeface="Calibri"/>
            </a:endParaRPr>
          </a:p>
          <a:p>
            <a:r>
              <a:rPr lang="en-US">
                <a:ea typeface="Calibri"/>
                <a:cs typeface="Calibri"/>
              </a:rPr>
              <a:t>Advanced maintenance technicians </a:t>
            </a:r>
          </a:p>
          <a:p>
            <a:endParaRPr lang="en-US">
              <a:ea typeface="Calibri"/>
              <a:cs typeface="Calibri"/>
            </a:endParaRPr>
          </a:p>
        </p:txBody>
      </p:sp>
      <p:sp>
        <p:nvSpPr>
          <p:cNvPr id="4" name="Slide Number Placeholder 3"/>
          <p:cNvSpPr>
            <a:spLocks noGrp="1"/>
          </p:cNvSpPr>
          <p:nvPr>
            <p:ph type="sldNum" sz="quarter" idx="5"/>
          </p:nvPr>
        </p:nvSpPr>
        <p:spPr/>
        <p:txBody>
          <a:bodyPr/>
          <a:lstStyle/>
          <a:p>
            <a:fld id="{42D423D6-626B-4CA2-A289-18E366384EE4}" type="slidenum">
              <a:rPr lang="en-US" smtClean="0"/>
              <a:t>11</a:t>
            </a:fld>
            <a:endParaRPr lang="en-US"/>
          </a:p>
        </p:txBody>
      </p:sp>
    </p:spTree>
    <p:extLst>
      <p:ext uri="{BB962C8B-B14F-4D97-AF65-F5344CB8AC3E}">
        <p14:creationId xmlns:p14="http://schemas.microsoft.com/office/powerpoint/2010/main" val="269945841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ea typeface="Calibri"/>
                <a:cs typeface="Calibri"/>
              </a:rPr>
              <a:t>10 minutes of discussion </a:t>
            </a:r>
          </a:p>
          <a:p>
            <a:endParaRPr lang="en-US">
              <a:ea typeface="Calibri"/>
              <a:cs typeface="Calibri"/>
            </a:endParaRPr>
          </a:p>
          <a:p>
            <a:r>
              <a:rPr lang="en-US">
                <a:ea typeface="Calibri"/>
                <a:cs typeface="Calibri"/>
              </a:rPr>
              <a:t>Anjana to queue discussion – covered a lot of what the Institute does and why, what are you facing?</a:t>
            </a:r>
          </a:p>
          <a:p>
            <a:endParaRPr lang="en-US">
              <a:ea typeface="Calibri"/>
              <a:cs typeface="Calibri"/>
            </a:endParaRPr>
          </a:p>
          <a:p>
            <a:r>
              <a:rPr lang="en-US">
                <a:ea typeface="Calibri"/>
                <a:cs typeface="Calibri"/>
              </a:rPr>
              <a:t>Examples of top trends: </a:t>
            </a:r>
          </a:p>
          <a:p>
            <a:r>
              <a:rPr lang="en-US">
                <a:ea typeface="Calibri"/>
                <a:cs typeface="Calibri"/>
              </a:rPr>
              <a:t>-Recruiting: HMA Employer outreach </a:t>
            </a:r>
          </a:p>
          <a:p>
            <a:r>
              <a:rPr lang="en-US">
                <a:ea typeface="Calibri"/>
                <a:cs typeface="Calibri"/>
              </a:rPr>
              <a:t>-Retention: Women engagement / mentorship platform </a:t>
            </a:r>
          </a:p>
          <a:p>
            <a:r>
              <a:rPr lang="en-US">
                <a:ea typeface="Calibri"/>
                <a:cs typeface="Calibri"/>
              </a:rPr>
              <a:t>-Training –AI tech a silver bullet?  Adaptive skills, future skills need (PTC toplines)</a:t>
            </a:r>
          </a:p>
          <a:p>
            <a:endParaRPr lang="en-US">
              <a:ea typeface="Calibri"/>
              <a:cs typeface="Calibri"/>
            </a:endParaRPr>
          </a:p>
          <a:p>
            <a:r>
              <a:rPr lang="en-US">
                <a:ea typeface="Calibri"/>
                <a:cs typeface="Calibri"/>
              </a:rPr>
              <a:t>What are some of the obstacle/structural impediments?</a:t>
            </a:r>
          </a:p>
          <a:p>
            <a:endParaRPr lang="en-US">
              <a:ea typeface="Calibri"/>
              <a:cs typeface="Calibri"/>
            </a:endParaRPr>
          </a:p>
          <a:p>
            <a:r>
              <a:rPr lang="en-US">
                <a:ea typeface="Calibri"/>
                <a:cs typeface="Calibri"/>
              </a:rPr>
              <a:t>What are some innovative solutions that your organization has implemented? </a:t>
            </a:r>
          </a:p>
          <a:p>
            <a:endParaRPr lang="en-US">
              <a:ea typeface="Calibri"/>
              <a:cs typeface="Calibri"/>
            </a:endParaRPr>
          </a:p>
          <a:p>
            <a:r>
              <a:rPr lang="en-US">
                <a:ea typeface="Calibri"/>
                <a:cs typeface="Calibri"/>
              </a:rPr>
              <a:t>10:38am – Go to Workforce Summit </a:t>
            </a:r>
          </a:p>
          <a:p>
            <a:endParaRPr lang="en-US">
              <a:ea typeface="Calibri"/>
              <a:cs typeface="Calibri"/>
            </a:endParaRPr>
          </a:p>
          <a:p>
            <a:endParaRPr lang="en-US">
              <a:ea typeface="Calibri"/>
              <a:cs typeface="Calibri"/>
            </a:endParaRPr>
          </a:p>
        </p:txBody>
      </p:sp>
      <p:sp>
        <p:nvSpPr>
          <p:cNvPr id="4" name="Slide Number Placeholder 3"/>
          <p:cNvSpPr>
            <a:spLocks noGrp="1"/>
          </p:cNvSpPr>
          <p:nvPr>
            <p:ph type="sldNum" sz="quarter" idx="5"/>
          </p:nvPr>
        </p:nvSpPr>
        <p:spPr/>
        <p:txBody>
          <a:bodyPr/>
          <a:lstStyle/>
          <a:p>
            <a:fld id="{42D423D6-626B-4CA2-A289-18E366384EE4}" type="slidenum">
              <a:rPr lang="en-US" smtClean="0"/>
              <a:t>12</a:t>
            </a:fld>
            <a:endParaRPr lang="en-US"/>
          </a:p>
        </p:txBody>
      </p:sp>
    </p:spTree>
    <p:extLst>
      <p:ext uri="{BB962C8B-B14F-4D97-AF65-F5344CB8AC3E}">
        <p14:creationId xmlns:p14="http://schemas.microsoft.com/office/powerpoint/2010/main" val="233708967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Anjana to drive </a:t>
            </a:r>
          </a:p>
          <a:p>
            <a:endParaRPr lang="en-US"/>
          </a:p>
          <a:p>
            <a:r>
              <a:rPr lang="en-US"/>
              <a:t>Industry’s hallmark earn and learn program </a:t>
            </a:r>
            <a:endParaRPr lang="en-US">
              <a:cs typeface="Calibri"/>
            </a:endParaRPr>
          </a:p>
          <a:p>
            <a:r>
              <a:rPr lang="en-US"/>
              <a:t>Transitioned to MI in 2019 from Toyota </a:t>
            </a:r>
            <a:endParaRPr lang="en-US">
              <a:ea typeface="Calibri"/>
              <a:cs typeface="Calibri"/>
            </a:endParaRPr>
          </a:p>
          <a:p>
            <a:endParaRPr lang="en-US">
              <a:cs typeface="Calibri"/>
            </a:endParaRPr>
          </a:p>
          <a:p>
            <a:r>
              <a:rPr lang="en-US"/>
              <a:t>Each student is sponsored by a company and can graduate debt free with an associates degree</a:t>
            </a:r>
            <a:endParaRPr lang="en-US">
              <a:cs typeface="Calibri"/>
            </a:endParaRPr>
          </a:p>
          <a:p>
            <a:r>
              <a:rPr lang="en-US"/>
              <a:t>The FAME model facilitates employer-led partnerships between your company and local educational institutions and establishes a channel for recruiting diverse, high-achieving and career-oriented students. </a:t>
            </a:r>
            <a:endParaRPr lang="en-US">
              <a:cs typeface="Calibri"/>
            </a:endParaRPr>
          </a:p>
          <a:p>
            <a:r>
              <a:rPr lang="en-US">
                <a:ea typeface="Calibri"/>
                <a:cs typeface="Calibri"/>
              </a:rPr>
              <a:t>Advanced maintenance technicians </a:t>
            </a:r>
          </a:p>
          <a:p>
            <a:endParaRPr lang="en-US">
              <a:ea typeface="Calibri"/>
              <a:cs typeface="Calibri"/>
            </a:endParaRPr>
          </a:p>
        </p:txBody>
      </p:sp>
      <p:sp>
        <p:nvSpPr>
          <p:cNvPr id="4" name="Slide Number Placeholder 3"/>
          <p:cNvSpPr>
            <a:spLocks noGrp="1"/>
          </p:cNvSpPr>
          <p:nvPr>
            <p:ph type="sldNum" sz="quarter" idx="5"/>
          </p:nvPr>
        </p:nvSpPr>
        <p:spPr/>
        <p:txBody>
          <a:bodyPr/>
          <a:lstStyle/>
          <a:p>
            <a:fld id="{42D423D6-626B-4CA2-A289-18E366384EE4}" type="slidenum">
              <a:rPr lang="en-US" smtClean="0"/>
              <a:t>14</a:t>
            </a:fld>
            <a:endParaRPr lang="en-US"/>
          </a:p>
        </p:txBody>
      </p:sp>
    </p:spTree>
    <p:extLst>
      <p:ext uri="{BB962C8B-B14F-4D97-AF65-F5344CB8AC3E}">
        <p14:creationId xmlns:p14="http://schemas.microsoft.com/office/powerpoint/2010/main" val="4198847053"/>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457200" y="1891957"/>
            <a:ext cx="8547768" cy="1470025"/>
          </a:xfrm>
        </p:spPr>
        <p:txBody>
          <a:bodyPr/>
          <a:lstStyle>
            <a:lvl1pPr algn="l">
              <a:defRPr b="1">
                <a:solidFill>
                  <a:srgbClr val="59C702"/>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Subtitle 2"/>
          <p:cNvSpPr>
            <a:spLocks noGrp="1"/>
          </p:cNvSpPr>
          <p:nvPr>
            <p:ph type="subTitle" idx="1"/>
          </p:nvPr>
        </p:nvSpPr>
        <p:spPr>
          <a:xfrm>
            <a:off x="457200" y="3361981"/>
            <a:ext cx="8547768" cy="1752600"/>
          </a:xfrm>
        </p:spPr>
        <p:txBody>
          <a:bodyPr/>
          <a:lstStyle>
            <a:lvl1pPr marL="0" indent="0" algn="l">
              <a:buNone/>
              <a:defRPr>
                <a:solidFill>
                  <a:srgbClr val="09449C"/>
                </a:solidFill>
                <a:latin typeface="Arial" panose="020B0604020202020204" pitchFamily="34" charset="0"/>
                <a:cs typeface="Arial" panose="020B0604020202020204" pitchFamily="34" charset="0"/>
              </a:defRPr>
            </a:lvl1pPr>
            <a:lvl2pPr marL="609585" indent="0" algn="ctr">
              <a:buNone/>
              <a:defRPr>
                <a:solidFill>
                  <a:schemeClr val="tx1">
                    <a:tint val="75000"/>
                  </a:schemeClr>
                </a:solidFill>
              </a:defRPr>
            </a:lvl2pPr>
            <a:lvl3pPr marL="1219170" indent="0" algn="ctr">
              <a:buNone/>
              <a:defRPr>
                <a:solidFill>
                  <a:schemeClr val="tx1">
                    <a:tint val="75000"/>
                  </a:schemeClr>
                </a:solidFill>
              </a:defRPr>
            </a:lvl3pPr>
            <a:lvl4pPr marL="1828754" indent="0" algn="ctr">
              <a:buNone/>
              <a:defRPr>
                <a:solidFill>
                  <a:schemeClr val="tx1">
                    <a:tint val="75000"/>
                  </a:schemeClr>
                </a:solidFill>
              </a:defRPr>
            </a:lvl4pPr>
            <a:lvl5pPr marL="2438339" indent="0" algn="ctr">
              <a:buNone/>
              <a:defRPr>
                <a:solidFill>
                  <a:schemeClr val="tx1">
                    <a:tint val="75000"/>
                  </a:schemeClr>
                </a:solidFill>
              </a:defRPr>
            </a:lvl5pPr>
            <a:lvl6pPr marL="3047924" indent="0" algn="ctr">
              <a:buNone/>
              <a:defRPr>
                <a:solidFill>
                  <a:schemeClr val="tx1">
                    <a:tint val="75000"/>
                  </a:schemeClr>
                </a:solidFill>
              </a:defRPr>
            </a:lvl6pPr>
            <a:lvl7pPr marL="3657509" indent="0" algn="ctr">
              <a:buNone/>
              <a:defRPr>
                <a:solidFill>
                  <a:schemeClr val="tx1">
                    <a:tint val="75000"/>
                  </a:schemeClr>
                </a:solidFill>
              </a:defRPr>
            </a:lvl7pPr>
            <a:lvl8pPr marL="4267093" indent="0" algn="ctr">
              <a:buNone/>
              <a:defRPr>
                <a:solidFill>
                  <a:schemeClr val="tx1">
                    <a:tint val="75000"/>
                  </a:schemeClr>
                </a:solidFill>
              </a:defRPr>
            </a:lvl8pPr>
            <a:lvl9pPr marL="4876678" indent="0" algn="ctr">
              <a:buNone/>
              <a:defRPr>
                <a:solidFill>
                  <a:schemeClr val="tx1">
                    <a:tint val="75000"/>
                  </a:schemeClr>
                </a:solidFill>
              </a:defRPr>
            </a:lvl9pPr>
          </a:lstStyle>
          <a:p>
            <a:r>
              <a:rPr lang="en-US"/>
              <a:t>Click to edit Master subtitle style</a:t>
            </a:r>
          </a:p>
        </p:txBody>
      </p:sp>
    </p:spTree>
    <p:extLst>
      <p:ext uri="{BB962C8B-B14F-4D97-AF65-F5344CB8AC3E}">
        <p14:creationId xmlns:p14="http://schemas.microsoft.com/office/powerpoint/2010/main" val="38154346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1_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457200" y="1891957"/>
            <a:ext cx="8547768" cy="1470025"/>
          </a:xfrm>
        </p:spPr>
        <p:txBody>
          <a:bodyPr/>
          <a:lstStyle>
            <a:lvl1pPr algn="l">
              <a:defRPr b="1">
                <a:solidFill>
                  <a:srgbClr val="59C702"/>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Subtitle 2"/>
          <p:cNvSpPr>
            <a:spLocks noGrp="1"/>
          </p:cNvSpPr>
          <p:nvPr>
            <p:ph type="subTitle" idx="1"/>
          </p:nvPr>
        </p:nvSpPr>
        <p:spPr>
          <a:xfrm>
            <a:off x="457200" y="3361981"/>
            <a:ext cx="8547768" cy="1752600"/>
          </a:xfrm>
        </p:spPr>
        <p:txBody>
          <a:bodyPr/>
          <a:lstStyle>
            <a:lvl1pPr marL="0" indent="0" algn="l">
              <a:buNone/>
              <a:defRPr>
                <a:solidFill>
                  <a:srgbClr val="09449C"/>
                </a:solidFill>
                <a:latin typeface="Arial" panose="020B0604020202020204" pitchFamily="34" charset="0"/>
                <a:cs typeface="Arial" panose="020B0604020202020204" pitchFamily="34" charset="0"/>
              </a:defRPr>
            </a:lvl1pPr>
            <a:lvl2pPr marL="609585" indent="0" algn="ctr">
              <a:buNone/>
              <a:defRPr>
                <a:solidFill>
                  <a:schemeClr val="tx1">
                    <a:tint val="75000"/>
                  </a:schemeClr>
                </a:solidFill>
              </a:defRPr>
            </a:lvl2pPr>
            <a:lvl3pPr marL="1219170" indent="0" algn="ctr">
              <a:buNone/>
              <a:defRPr>
                <a:solidFill>
                  <a:schemeClr val="tx1">
                    <a:tint val="75000"/>
                  </a:schemeClr>
                </a:solidFill>
              </a:defRPr>
            </a:lvl3pPr>
            <a:lvl4pPr marL="1828754" indent="0" algn="ctr">
              <a:buNone/>
              <a:defRPr>
                <a:solidFill>
                  <a:schemeClr val="tx1">
                    <a:tint val="75000"/>
                  </a:schemeClr>
                </a:solidFill>
              </a:defRPr>
            </a:lvl4pPr>
            <a:lvl5pPr marL="2438339" indent="0" algn="ctr">
              <a:buNone/>
              <a:defRPr>
                <a:solidFill>
                  <a:schemeClr val="tx1">
                    <a:tint val="75000"/>
                  </a:schemeClr>
                </a:solidFill>
              </a:defRPr>
            </a:lvl5pPr>
            <a:lvl6pPr marL="3047924" indent="0" algn="ctr">
              <a:buNone/>
              <a:defRPr>
                <a:solidFill>
                  <a:schemeClr val="tx1">
                    <a:tint val="75000"/>
                  </a:schemeClr>
                </a:solidFill>
              </a:defRPr>
            </a:lvl6pPr>
            <a:lvl7pPr marL="3657509" indent="0" algn="ctr">
              <a:buNone/>
              <a:defRPr>
                <a:solidFill>
                  <a:schemeClr val="tx1">
                    <a:tint val="75000"/>
                  </a:schemeClr>
                </a:solidFill>
              </a:defRPr>
            </a:lvl7pPr>
            <a:lvl8pPr marL="4267093" indent="0" algn="ctr">
              <a:buNone/>
              <a:defRPr>
                <a:solidFill>
                  <a:schemeClr val="tx1">
                    <a:tint val="75000"/>
                  </a:schemeClr>
                </a:solidFill>
              </a:defRPr>
            </a:lvl8pPr>
            <a:lvl9pPr marL="4876678" indent="0" algn="ctr">
              <a:buNone/>
              <a:defRPr>
                <a:solidFill>
                  <a:schemeClr val="tx1">
                    <a:tint val="75000"/>
                  </a:schemeClr>
                </a:solidFill>
              </a:defRPr>
            </a:lvl9pPr>
          </a:lstStyle>
          <a:p>
            <a:r>
              <a:rPr lang="en-US"/>
              <a:t>Click to edit Master subtitle style</a:t>
            </a:r>
          </a:p>
        </p:txBody>
      </p:sp>
    </p:spTree>
    <p:extLst>
      <p:ext uri="{BB962C8B-B14F-4D97-AF65-F5344CB8AC3E}">
        <p14:creationId xmlns:p14="http://schemas.microsoft.com/office/powerpoint/2010/main" val="9834226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0246310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
        <p:nvSpPr>
          <p:cNvPr id="3" name="Content Placeholder 2"/>
          <p:cNvSpPr>
            <a:spLocks noGrp="1"/>
          </p:cNvSpPr>
          <p:nvPr>
            <p:ph idx="1"/>
          </p:nvPr>
        </p:nvSpPr>
        <p:spPr/>
        <p:txBody>
          <a:bodyPr/>
          <a:lstStyle>
            <a:lvl1pPr>
              <a:defRPr>
                <a:solidFill>
                  <a:srgbClr val="09449C"/>
                </a:solidFill>
              </a:defRPr>
            </a:lvl1pPr>
            <a:lvl2pPr>
              <a:defRPr>
                <a:solidFill>
                  <a:srgbClr val="09449C"/>
                </a:solidFill>
              </a:defRPr>
            </a:lvl2pPr>
            <a:lvl3pPr>
              <a:defRPr>
                <a:solidFill>
                  <a:srgbClr val="09449C"/>
                </a:solidFill>
              </a:defRPr>
            </a:lvl3pPr>
            <a:lvl4pPr>
              <a:defRPr>
                <a:solidFill>
                  <a:srgbClr val="09449C"/>
                </a:solidFill>
              </a:defRPr>
            </a:lvl4pPr>
            <a:lvl5pPr>
              <a:defRPr>
                <a:solidFill>
                  <a:srgbClr val="09449C"/>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273334201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2_Title and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
        <p:nvSpPr>
          <p:cNvPr id="3" name="Content Placeholder 2"/>
          <p:cNvSpPr>
            <a:spLocks noGrp="1"/>
          </p:cNvSpPr>
          <p:nvPr>
            <p:ph idx="1"/>
          </p:nvPr>
        </p:nvSpPr>
        <p:spPr/>
        <p:txBody>
          <a:bodyPr/>
          <a:lstStyle>
            <a:lvl1pPr>
              <a:defRPr>
                <a:solidFill>
                  <a:srgbClr val="09449C"/>
                </a:solidFill>
              </a:defRPr>
            </a:lvl1pPr>
            <a:lvl2pPr>
              <a:defRPr>
                <a:solidFill>
                  <a:srgbClr val="09449C"/>
                </a:solidFill>
              </a:defRPr>
            </a:lvl2pPr>
            <a:lvl3pPr>
              <a:defRPr>
                <a:solidFill>
                  <a:srgbClr val="09449C"/>
                </a:solidFill>
              </a:defRPr>
            </a:lvl3pPr>
            <a:lvl4pPr>
              <a:defRPr>
                <a:solidFill>
                  <a:srgbClr val="09449C"/>
                </a:solidFill>
              </a:defRPr>
            </a:lvl4pPr>
            <a:lvl5pPr>
              <a:defRPr>
                <a:solidFill>
                  <a:srgbClr val="09449C"/>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231323031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2"/>
            <a:ext cx="5384800" cy="4022722"/>
          </a:xfrm>
        </p:spPr>
        <p:txBody>
          <a:bodyPr/>
          <a:lstStyle>
            <a:lvl1pPr>
              <a:defRPr sz="3733"/>
            </a:lvl1pPr>
            <a:lvl2pPr>
              <a:defRPr sz="3200"/>
            </a:lvl2pPr>
            <a:lvl3pPr>
              <a:defRPr sz="2667"/>
            </a:lvl3pPr>
            <a:lvl4pPr>
              <a:defRPr sz="2400"/>
            </a:lvl4pPr>
            <a:lvl5pPr>
              <a:defRPr sz="2400"/>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2"/>
            <a:ext cx="5384800" cy="4022722"/>
          </a:xfrm>
        </p:spPr>
        <p:txBody>
          <a:bodyPr/>
          <a:lstStyle>
            <a:lvl1pPr>
              <a:defRPr sz="3733"/>
            </a:lvl1pPr>
            <a:lvl2pPr>
              <a:defRPr sz="3200"/>
            </a:lvl2pPr>
            <a:lvl3pPr>
              <a:defRPr sz="2667"/>
            </a:lvl3pPr>
            <a:lvl4pPr>
              <a:defRPr sz="2400"/>
            </a:lvl4pPr>
            <a:lvl5pPr>
              <a:defRPr sz="2400"/>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6"/>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46872492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2_Two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
        <p:nvSpPr>
          <p:cNvPr id="3" name="Content Placeholder 2"/>
          <p:cNvSpPr>
            <a:spLocks noGrp="1"/>
          </p:cNvSpPr>
          <p:nvPr>
            <p:ph sz="half" idx="1"/>
          </p:nvPr>
        </p:nvSpPr>
        <p:spPr>
          <a:xfrm>
            <a:off x="609600" y="1600202"/>
            <a:ext cx="5384800" cy="4022722"/>
          </a:xfrm>
        </p:spPr>
        <p:txBody>
          <a:bodyPr/>
          <a:lstStyle>
            <a:lvl1pPr>
              <a:defRPr sz="3733">
                <a:solidFill>
                  <a:srgbClr val="09449C"/>
                </a:solidFill>
              </a:defRPr>
            </a:lvl1pPr>
            <a:lvl2pPr>
              <a:defRPr sz="3200">
                <a:solidFill>
                  <a:srgbClr val="09449C"/>
                </a:solidFill>
              </a:defRPr>
            </a:lvl2pPr>
            <a:lvl3pPr>
              <a:defRPr sz="2667">
                <a:solidFill>
                  <a:srgbClr val="09449C"/>
                </a:solidFill>
              </a:defRPr>
            </a:lvl3pPr>
            <a:lvl4pPr>
              <a:defRPr sz="2400">
                <a:solidFill>
                  <a:srgbClr val="09449C"/>
                </a:solidFill>
              </a:defRPr>
            </a:lvl4pPr>
            <a:lvl5pPr>
              <a:defRPr sz="2400">
                <a:solidFill>
                  <a:srgbClr val="09449C"/>
                </a:solidFill>
              </a:defRPr>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2"/>
            <a:ext cx="5384800" cy="4022722"/>
          </a:xfrm>
        </p:spPr>
        <p:txBody>
          <a:bodyPr/>
          <a:lstStyle>
            <a:lvl1pPr>
              <a:defRPr sz="3733">
                <a:solidFill>
                  <a:srgbClr val="09449C"/>
                </a:solidFill>
              </a:defRPr>
            </a:lvl1pPr>
            <a:lvl2pPr>
              <a:defRPr sz="3200">
                <a:solidFill>
                  <a:srgbClr val="09449C"/>
                </a:solidFill>
              </a:defRPr>
            </a:lvl2pPr>
            <a:lvl3pPr>
              <a:defRPr sz="2667">
                <a:solidFill>
                  <a:srgbClr val="09449C"/>
                </a:solidFill>
              </a:defRPr>
            </a:lvl3pPr>
            <a:lvl4pPr>
              <a:defRPr sz="2400">
                <a:solidFill>
                  <a:srgbClr val="09449C"/>
                </a:solidFill>
              </a:defRPr>
            </a:lvl4pPr>
            <a:lvl5pPr>
              <a:defRPr sz="2400">
                <a:solidFill>
                  <a:srgbClr val="09449C"/>
                </a:solidFill>
              </a:defRPr>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6"/>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35098235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3_Two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
        <p:nvSpPr>
          <p:cNvPr id="3" name="Content Placeholder 2"/>
          <p:cNvSpPr>
            <a:spLocks noGrp="1"/>
          </p:cNvSpPr>
          <p:nvPr>
            <p:ph sz="half" idx="1"/>
          </p:nvPr>
        </p:nvSpPr>
        <p:spPr>
          <a:xfrm>
            <a:off x="609600" y="1600202"/>
            <a:ext cx="5384800" cy="4022722"/>
          </a:xfrm>
        </p:spPr>
        <p:txBody>
          <a:bodyPr/>
          <a:lstStyle>
            <a:lvl1pPr>
              <a:defRPr sz="3733">
                <a:solidFill>
                  <a:srgbClr val="09449C"/>
                </a:solidFill>
              </a:defRPr>
            </a:lvl1pPr>
            <a:lvl2pPr>
              <a:defRPr sz="3200">
                <a:solidFill>
                  <a:srgbClr val="09449C"/>
                </a:solidFill>
              </a:defRPr>
            </a:lvl2pPr>
            <a:lvl3pPr>
              <a:defRPr sz="2667">
                <a:solidFill>
                  <a:srgbClr val="09449C"/>
                </a:solidFill>
              </a:defRPr>
            </a:lvl3pPr>
            <a:lvl4pPr>
              <a:defRPr sz="2400">
                <a:solidFill>
                  <a:srgbClr val="09449C"/>
                </a:solidFill>
              </a:defRPr>
            </a:lvl4pPr>
            <a:lvl5pPr>
              <a:defRPr sz="2400">
                <a:solidFill>
                  <a:srgbClr val="09449C"/>
                </a:solidFill>
              </a:defRPr>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2"/>
            <a:ext cx="5384800" cy="4022722"/>
          </a:xfrm>
        </p:spPr>
        <p:txBody>
          <a:bodyPr/>
          <a:lstStyle>
            <a:lvl1pPr>
              <a:defRPr sz="3733">
                <a:solidFill>
                  <a:srgbClr val="09449C"/>
                </a:solidFill>
              </a:defRPr>
            </a:lvl1pPr>
            <a:lvl2pPr>
              <a:defRPr sz="3200">
                <a:solidFill>
                  <a:srgbClr val="09449C"/>
                </a:solidFill>
              </a:defRPr>
            </a:lvl2pPr>
            <a:lvl3pPr>
              <a:defRPr sz="2667">
                <a:solidFill>
                  <a:srgbClr val="09449C"/>
                </a:solidFill>
              </a:defRPr>
            </a:lvl3pPr>
            <a:lvl4pPr>
              <a:defRPr sz="2400">
                <a:solidFill>
                  <a:srgbClr val="09449C"/>
                </a:solidFill>
              </a:defRPr>
            </a:lvl4pPr>
            <a:lvl5pPr>
              <a:defRPr sz="2400">
                <a:solidFill>
                  <a:srgbClr val="09449C"/>
                </a:solidFill>
              </a:defRPr>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6"/>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50393919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3"/>
          </a:xfrm>
        </p:spPr>
        <p:txBody>
          <a:bodyPr anchor="b"/>
          <a:lstStyle>
            <a:lvl1pPr marL="0" indent="0">
              <a:buNone/>
              <a:defRPr sz="3200" b="1"/>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4" name="Content Placeholder 3"/>
          <p:cNvSpPr>
            <a:spLocks noGrp="1"/>
          </p:cNvSpPr>
          <p:nvPr>
            <p:ph sz="half" idx="2"/>
          </p:nvPr>
        </p:nvSpPr>
        <p:spPr>
          <a:xfrm>
            <a:off x="609600" y="2174875"/>
            <a:ext cx="5386917" cy="3448048"/>
          </a:xfrm>
        </p:spPr>
        <p:txBody>
          <a:bodyPr/>
          <a:lstStyle>
            <a:lvl1pPr>
              <a:defRPr sz="3200"/>
            </a:lvl1pPr>
            <a:lvl2pPr>
              <a:defRPr sz="2667"/>
            </a:lvl2pPr>
            <a:lvl3pPr>
              <a:defRPr sz="2400"/>
            </a:lvl3pPr>
            <a:lvl4pPr>
              <a:defRPr sz="2133"/>
            </a:lvl4pPr>
            <a:lvl5pPr>
              <a:defRPr sz="2133"/>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3"/>
          </a:xfrm>
        </p:spPr>
        <p:txBody>
          <a:bodyPr anchor="b"/>
          <a:lstStyle>
            <a:lvl1pPr marL="0" indent="0">
              <a:buNone/>
              <a:defRPr sz="3200" b="1"/>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448048"/>
          </a:xfrm>
        </p:spPr>
        <p:txBody>
          <a:bodyPr/>
          <a:lstStyle>
            <a:lvl1pPr>
              <a:defRPr sz="3200"/>
            </a:lvl1pPr>
            <a:lvl2pPr>
              <a:defRPr sz="2667"/>
            </a:lvl2pPr>
            <a:lvl3pPr>
              <a:defRPr sz="2400"/>
            </a:lvl3pPr>
            <a:lvl4pPr>
              <a:defRPr sz="2133"/>
            </a:lvl4pPr>
            <a:lvl5pPr>
              <a:defRPr sz="2133"/>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Slide Number Placeholder 8"/>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21297308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1_Comparis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
        <p:nvSpPr>
          <p:cNvPr id="3" name="Text Placeholder 2"/>
          <p:cNvSpPr>
            <a:spLocks noGrp="1"/>
          </p:cNvSpPr>
          <p:nvPr>
            <p:ph type="body" idx="1"/>
          </p:nvPr>
        </p:nvSpPr>
        <p:spPr>
          <a:xfrm>
            <a:off x="609600" y="1535113"/>
            <a:ext cx="5386917" cy="639763"/>
          </a:xfrm>
        </p:spPr>
        <p:txBody>
          <a:bodyPr anchor="b"/>
          <a:lstStyle>
            <a:lvl1pPr marL="0" indent="0">
              <a:buNone/>
              <a:defRPr sz="3200" b="1">
                <a:solidFill>
                  <a:srgbClr val="09449C"/>
                </a:solidFill>
              </a:defRPr>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4" name="Content Placeholder 3"/>
          <p:cNvSpPr>
            <a:spLocks noGrp="1"/>
          </p:cNvSpPr>
          <p:nvPr>
            <p:ph sz="half" idx="2"/>
          </p:nvPr>
        </p:nvSpPr>
        <p:spPr>
          <a:xfrm>
            <a:off x="609600" y="2174875"/>
            <a:ext cx="5386917" cy="3448048"/>
          </a:xfrm>
        </p:spPr>
        <p:txBody>
          <a:bodyPr/>
          <a:lstStyle>
            <a:lvl1pPr>
              <a:defRPr sz="3200">
                <a:solidFill>
                  <a:srgbClr val="09449C"/>
                </a:solidFill>
              </a:defRPr>
            </a:lvl1pPr>
            <a:lvl2pPr>
              <a:defRPr sz="2667">
                <a:solidFill>
                  <a:srgbClr val="09449C"/>
                </a:solidFill>
              </a:defRPr>
            </a:lvl2pPr>
            <a:lvl3pPr>
              <a:defRPr sz="2400">
                <a:solidFill>
                  <a:srgbClr val="09449C"/>
                </a:solidFill>
              </a:defRPr>
            </a:lvl3pPr>
            <a:lvl4pPr>
              <a:defRPr sz="2133">
                <a:solidFill>
                  <a:srgbClr val="09449C"/>
                </a:solidFill>
              </a:defRPr>
            </a:lvl4pPr>
            <a:lvl5pPr>
              <a:defRPr sz="2133">
                <a:solidFill>
                  <a:srgbClr val="09449C"/>
                </a:solidFill>
              </a:defRPr>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3"/>
          </a:xfrm>
        </p:spPr>
        <p:txBody>
          <a:bodyPr anchor="b"/>
          <a:lstStyle>
            <a:lvl1pPr marL="0" indent="0">
              <a:buNone/>
              <a:defRPr sz="3200" b="1">
                <a:solidFill>
                  <a:srgbClr val="09449C"/>
                </a:solidFill>
              </a:defRPr>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448048"/>
          </a:xfrm>
        </p:spPr>
        <p:txBody>
          <a:bodyPr/>
          <a:lstStyle>
            <a:lvl1pPr>
              <a:defRPr sz="3200">
                <a:solidFill>
                  <a:srgbClr val="09449C"/>
                </a:solidFill>
              </a:defRPr>
            </a:lvl1pPr>
            <a:lvl2pPr>
              <a:defRPr sz="2667">
                <a:solidFill>
                  <a:srgbClr val="09449C"/>
                </a:solidFill>
              </a:defRPr>
            </a:lvl2pPr>
            <a:lvl3pPr>
              <a:defRPr sz="2400">
                <a:solidFill>
                  <a:srgbClr val="09449C"/>
                </a:solidFill>
              </a:defRPr>
            </a:lvl3pPr>
            <a:lvl4pPr>
              <a:defRPr sz="2133">
                <a:solidFill>
                  <a:srgbClr val="09449C"/>
                </a:solidFill>
              </a:defRPr>
            </a:lvl4pPr>
            <a:lvl5pPr>
              <a:defRPr sz="2133">
                <a:solidFill>
                  <a:srgbClr val="09449C"/>
                </a:solidFill>
              </a:defRPr>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Slide Number Placeholder 8"/>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26641937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2_Comparis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solidFill>
                  <a:srgbClr val="59C702"/>
                </a:solidFill>
              </a:defRPr>
            </a:lvl1pPr>
          </a:lstStyle>
          <a:p>
            <a:r>
              <a:rPr lang="en-US"/>
              <a:t>Click to edit Master title style</a:t>
            </a:r>
          </a:p>
        </p:txBody>
      </p:sp>
      <p:sp>
        <p:nvSpPr>
          <p:cNvPr id="3" name="Text Placeholder 2"/>
          <p:cNvSpPr>
            <a:spLocks noGrp="1"/>
          </p:cNvSpPr>
          <p:nvPr>
            <p:ph type="body" idx="1"/>
          </p:nvPr>
        </p:nvSpPr>
        <p:spPr>
          <a:xfrm>
            <a:off x="609600" y="1535113"/>
            <a:ext cx="5386917" cy="639763"/>
          </a:xfrm>
        </p:spPr>
        <p:txBody>
          <a:bodyPr anchor="b"/>
          <a:lstStyle>
            <a:lvl1pPr marL="0" indent="0">
              <a:buNone/>
              <a:defRPr sz="3200" b="1">
                <a:solidFill>
                  <a:srgbClr val="09449C"/>
                </a:solidFill>
              </a:defRPr>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4" name="Content Placeholder 3"/>
          <p:cNvSpPr>
            <a:spLocks noGrp="1"/>
          </p:cNvSpPr>
          <p:nvPr>
            <p:ph sz="half" idx="2"/>
          </p:nvPr>
        </p:nvSpPr>
        <p:spPr>
          <a:xfrm>
            <a:off x="609600" y="2174875"/>
            <a:ext cx="5386917" cy="3448048"/>
          </a:xfrm>
        </p:spPr>
        <p:txBody>
          <a:bodyPr/>
          <a:lstStyle>
            <a:lvl1pPr>
              <a:defRPr sz="3200">
                <a:solidFill>
                  <a:srgbClr val="09449C"/>
                </a:solidFill>
              </a:defRPr>
            </a:lvl1pPr>
            <a:lvl2pPr>
              <a:defRPr sz="2667">
                <a:solidFill>
                  <a:srgbClr val="09449C"/>
                </a:solidFill>
              </a:defRPr>
            </a:lvl2pPr>
            <a:lvl3pPr>
              <a:defRPr sz="2400">
                <a:solidFill>
                  <a:srgbClr val="09449C"/>
                </a:solidFill>
              </a:defRPr>
            </a:lvl3pPr>
            <a:lvl4pPr>
              <a:defRPr sz="2133">
                <a:solidFill>
                  <a:srgbClr val="09449C"/>
                </a:solidFill>
              </a:defRPr>
            </a:lvl4pPr>
            <a:lvl5pPr>
              <a:defRPr sz="2133">
                <a:solidFill>
                  <a:srgbClr val="09449C"/>
                </a:solidFill>
              </a:defRPr>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3"/>
          </a:xfrm>
        </p:spPr>
        <p:txBody>
          <a:bodyPr anchor="b"/>
          <a:lstStyle>
            <a:lvl1pPr marL="0" indent="0">
              <a:buNone/>
              <a:defRPr sz="3200" b="1">
                <a:solidFill>
                  <a:srgbClr val="09449C"/>
                </a:solidFill>
              </a:defRPr>
            </a:lvl1pPr>
            <a:lvl2pPr marL="609585" indent="0">
              <a:buNone/>
              <a:defRPr sz="2667" b="1"/>
            </a:lvl2pPr>
            <a:lvl3pPr marL="1219170" indent="0">
              <a:buNone/>
              <a:defRPr sz="2400" b="1"/>
            </a:lvl3pPr>
            <a:lvl4pPr marL="1828754" indent="0">
              <a:buNone/>
              <a:defRPr sz="2133" b="1"/>
            </a:lvl4pPr>
            <a:lvl5pPr marL="2438339" indent="0">
              <a:buNone/>
              <a:defRPr sz="2133" b="1"/>
            </a:lvl5pPr>
            <a:lvl6pPr marL="3047924" indent="0">
              <a:buNone/>
              <a:defRPr sz="2133" b="1"/>
            </a:lvl6pPr>
            <a:lvl7pPr marL="3657509" indent="0">
              <a:buNone/>
              <a:defRPr sz="2133" b="1"/>
            </a:lvl7pPr>
            <a:lvl8pPr marL="4267093" indent="0">
              <a:buNone/>
              <a:defRPr sz="2133" b="1"/>
            </a:lvl8pPr>
            <a:lvl9pPr marL="4876678" indent="0">
              <a:buNone/>
              <a:defRPr sz="2133"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448048"/>
          </a:xfrm>
        </p:spPr>
        <p:txBody>
          <a:bodyPr/>
          <a:lstStyle>
            <a:lvl1pPr>
              <a:defRPr sz="3200">
                <a:solidFill>
                  <a:srgbClr val="09449C"/>
                </a:solidFill>
              </a:defRPr>
            </a:lvl1pPr>
            <a:lvl2pPr>
              <a:defRPr sz="2667">
                <a:solidFill>
                  <a:srgbClr val="09449C"/>
                </a:solidFill>
              </a:defRPr>
            </a:lvl2pPr>
            <a:lvl3pPr>
              <a:defRPr sz="2400">
                <a:solidFill>
                  <a:srgbClr val="09449C"/>
                </a:solidFill>
              </a:defRPr>
            </a:lvl3pPr>
            <a:lvl4pPr>
              <a:defRPr sz="2133">
                <a:solidFill>
                  <a:srgbClr val="09449C"/>
                </a:solidFill>
              </a:defRPr>
            </a:lvl4pPr>
            <a:lvl5pPr>
              <a:defRPr sz="2133">
                <a:solidFill>
                  <a:srgbClr val="09449C"/>
                </a:solidFill>
              </a:defRPr>
            </a:lvl5pPr>
            <a:lvl6pPr>
              <a:defRPr sz="2133"/>
            </a:lvl6pPr>
            <a:lvl7pPr>
              <a:defRPr sz="2133"/>
            </a:lvl7pPr>
            <a:lvl8pPr>
              <a:defRPr sz="2133"/>
            </a:lvl8pPr>
            <a:lvl9pPr>
              <a:defRPr sz="21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Slide Number Placeholder 8"/>
          <p:cNvSpPr>
            <a:spLocks noGrp="1"/>
          </p:cNvSpPr>
          <p:nvPr>
            <p:ph type="sldNum" sz="quarter" idx="12"/>
          </p:nvPr>
        </p:nvSpPr>
        <p:spPr/>
        <p:txBody>
          <a:bodyPr/>
          <a:lstStyle/>
          <a:p>
            <a:fld id="{EC6E188B-D4ED-C342-9AC3-787A63133E64}" type="slidenum">
              <a:rPr lang="en-US" smtClean="0"/>
              <a:t>‹#›</a:t>
            </a:fld>
            <a:endParaRPr lang="en-US"/>
          </a:p>
        </p:txBody>
      </p:sp>
    </p:spTree>
    <p:extLst>
      <p:ext uri="{BB962C8B-B14F-4D97-AF65-F5344CB8AC3E}">
        <p14:creationId xmlns:p14="http://schemas.microsoft.com/office/powerpoint/2010/main" val="173303913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236888075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1_Title Only">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Tree>
    <p:extLst>
      <p:ext uri="{BB962C8B-B14F-4D97-AF65-F5344CB8AC3E}">
        <p14:creationId xmlns:p14="http://schemas.microsoft.com/office/powerpoint/2010/main" val="67079183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Only" preserve="1">
  <p:cSld name="2_Title Only">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59C702"/>
                </a:solidFill>
              </a:defRPr>
            </a:lvl1pPr>
          </a:lstStyle>
          <a:p>
            <a:r>
              <a:rPr lang="en-US"/>
              <a:t>Click to edit Master title style</a:t>
            </a:r>
          </a:p>
        </p:txBody>
      </p:sp>
    </p:spTree>
    <p:extLst>
      <p:ext uri="{BB962C8B-B14F-4D97-AF65-F5344CB8AC3E}">
        <p14:creationId xmlns:p14="http://schemas.microsoft.com/office/powerpoint/2010/main" val="395341011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50492384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blank" preserve="1">
  <p:cSld name="1_Blank">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36733422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2_Blank">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6971140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M Logo">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6737902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MMA">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698439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1_MMA">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87374886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22">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35429" y="274639"/>
            <a:ext cx="11282438"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35429" y="1600202"/>
            <a:ext cx="11282438" cy="402272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4"/>
          </p:nvPr>
        </p:nvSpPr>
        <p:spPr>
          <a:xfrm>
            <a:off x="9225061" y="5257798"/>
            <a:ext cx="2844800" cy="365125"/>
          </a:xfrm>
          <a:prstGeom prst="rect">
            <a:avLst/>
          </a:prstGeom>
        </p:spPr>
        <p:txBody>
          <a:bodyPr vert="horz" lIns="91440" tIns="45720" rIns="91440" bIns="45720" rtlCol="0" anchor="ctr"/>
          <a:lstStyle>
            <a:lvl1pPr algn="r">
              <a:defRPr sz="1400">
                <a:solidFill>
                  <a:schemeClr val="bg1">
                    <a:lumMod val="65000"/>
                  </a:schemeClr>
                </a:solidFill>
              </a:defRPr>
            </a:lvl1pPr>
          </a:lstStyle>
          <a:p>
            <a:fld id="{EC6E188B-D4ED-C342-9AC3-787A63133E64}" type="slidenum">
              <a:rPr lang="en-US" smtClean="0"/>
              <a:pPr/>
              <a:t>‹#›</a:t>
            </a:fld>
            <a:endParaRPr lang="en-US"/>
          </a:p>
        </p:txBody>
      </p:sp>
    </p:spTree>
    <p:extLst>
      <p:ext uri="{BB962C8B-B14F-4D97-AF65-F5344CB8AC3E}">
        <p14:creationId xmlns:p14="http://schemas.microsoft.com/office/powerpoint/2010/main" val="3882899242"/>
      </p:ext>
    </p:extLst>
  </p:cSld>
  <p:clrMap bg1="lt1" tx1="dk1" bg2="lt2" tx2="dk2" accent1="accent1" accent2="accent2" accent3="accent3" accent4="accent4" accent5="accent5" accent6="accent6" hlink="hlink" folHlink="folHlink"/>
  <p:sldLayoutIdLst>
    <p:sldLayoutId id="2147483661" r:id="rId1"/>
    <p:sldLayoutId id="2147483686" r:id="rId2"/>
    <p:sldLayoutId id="2147483662" r:id="rId3"/>
    <p:sldLayoutId id="2147483663" r:id="rId4"/>
    <p:sldLayoutId id="2147483676" r:id="rId5"/>
    <p:sldLayoutId id="2147483664" r:id="rId6"/>
    <p:sldLayoutId id="2147483677" r:id="rId7"/>
    <p:sldLayoutId id="2147483678" r:id="rId8"/>
    <p:sldLayoutId id="2147483665" r:id="rId9"/>
    <p:sldLayoutId id="2147483679" r:id="rId10"/>
    <p:sldLayoutId id="2147483680" r:id="rId11"/>
    <p:sldLayoutId id="2147483666" r:id="rId12"/>
    <p:sldLayoutId id="2147483681" r:id="rId13"/>
    <p:sldLayoutId id="2147483682" r:id="rId14"/>
    <p:sldLayoutId id="2147483667" r:id="rId15"/>
    <p:sldLayoutId id="2147483683" r:id="rId16"/>
    <p:sldLayoutId id="2147483684" r:id="rId17"/>
    <p:sldLayoutId id="2147483671" r:id="rId18"/>
    <p:sldLayoutId id="2147483672" r:id="rId19"/>
    <p:sldLayoutId id="2147483685" r:id="rId20"/>
  </p:sldLayoutIdLst>
  <p:txStyles>
    <p:titleStyle>
      <a:lvl1pPr algn="l" defTabSz="609585" rtl="0" eaLnBrk="1" latinLnBrk="0" hangingPunct="1">
        <a:spcBef>
          <a:spcPct val="0"/>
        </a:spcBef>
        <a:buNone/>
        <a:defRPr sz="5867" b="1" kern="1200">
          <a:solidFill>
            <a:schemeClr val="bg1"/>
          </a:solidFill>
          <a:latin typeface="+mj-lt"/>
          <a:ea typeface="+mj-ea"/>
          <a:cs typeface="+mj-cs"/>
        </a:defRPr>
      </a:lvl1pPr>
    </p:titleStyle>
    <p:bodyStyle>
      <a:lvl1pPr marL="457189" indent="-457189" algn="l" defTabSz="609585" rtl="0" eaLnBrk="1" latinLnBrk="0" hangingPunct="1">
        <a:spcBef>
          <a:spcPct val="20000"/>
        </a:spcBef>
        <a:buFont typeface="Arial"/>
        <a:buChar char="•"/>
        <a:defRPr sz="4267" kern="1200">
          <a:solidFill>
            <a:schemeClr val="bg1"/>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chemeClr val="bg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bg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bg1"/>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chemeClr val="bg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p:bodyStyle>
    <p:other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8.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hyperlink" Target="http://www.mfgday.com/" TargetMode="External"/><Relationship Id="rId2" Type="http://schemas.openxmlformats.org/officeDocument/2006/relationships/notesSlide" Target="../notesSlides/notesSlide6.xml"/><Relationship Id="rId1" Type="http://schemas.openxmlformats.org/officeDocument/2006/relationships/slideLayout" Target="../slideLayouts/slideLayout4.xml"/><Relationship Id="rId6" Type="http://schemas.openxmlformats.org/officeDocument/2006/relationships/image" Target="../media/image11.png"/><Relationship Id="rId5" Type="http://schemas.openxmlformats.org/officeDocument/2006/relationships/image" Target="../media/image10.png"/><Relationship Id="rId4" Type="http://schemas.openxmlformats.org/officeDocument/2006/relationships/hyperlink" Target="http://www.creatorswanted.org/" TargetMode="External"/></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8" Type="http://schemas.openxmlformats.org/officeDocument/2006/relationships/hyperlink" Target="mailto:aradhakrishnan@nam.org" TargetMode="External"/><Relationship Id="rId3" Type="http://schemas.openxmlformats.org/officeDocument/2006/relationships/image" Target="../media/image19.png"/><Relationship Id="rId7" Type="http://schemas.openxmlformats.org/officeDocument/2006/relationships/hyperlink" Target="https://www.linkedin.com/in/anjanaradhakrishnan/" TargetMode="External"/><Relationship Id="rId2" Type="http://schemas.openxmlformats.org/officeDocument/2006/relationships/notesSlide" Target="../notesSlides/notesSlide12.xml"/><Relationship Id="rId1" Type="http://schemas.openxmlformats.org/officeDocument/2006/relationships/slideLayout" Target="../slideLayouts/slideLayout4.xml"/><Relationship Id="rId6" Type="http://schemas.openxmlformats.org/officeDocument/2006/relationships/image" Target="../media/image20.png"/><Relationship Id="rId5" Type="http://schemas.openxmlformats.org/officeDocument/2006/relationships/hyperlink" Target="mailto:ksmith@nam.org" TargetMode="External"/><Relationship Id="rId4" Type="http://schemas.openxmlformats.org/officeDocument/2006/relationships/hyperlink" Target="https://www.linkedin.com/in/keithsmith21/" TargetMode="Externa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8800270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F44CAE-D93F-7126-EE59-3E526F8AD410}"/>
              </a:ext>
            </a:extLst>
          </p:cNvPr>
          <p:cNvSpPr>
            <a:spLocks noGrp="1"/>
          </p:cNvSpPr>
          <p:nvPr>
            <p:ph type="title"/>
          </p:nvPr>
        </p:nvSpPr>
        <p:spPr/>
        <p:txBody>
          <a:bodyPr/>
          <a:lstStyle/>
          <a:p>
            <a:r>
              <a:rPr lang="en-US" sz="5850">
                <a:cs typeface="Arial"/>
              </a:rPr>
              <a:t>About the MI</a:t>
            </a:r>
            <a:endParaRPr lang="en-US"/>
          </a:p>
        </p:txBody>
      </p:sp>
      <p:sp>
        <p:nvSpPr>
          <p:cNvPr id="3" name="Content Placeholder 2">
            <a:extLst>
              <a:ext uri="{FF2B5EF4-FFF2-40B4-BE49-F238E27FC236}">
                <a16:creationId xmlns:a16="http://schemas.microsoft.com/office/drawing/2014/main" id="{F0366236-DE39-F618-5CF0-7D235F6EFE4B}"/>
              </a:ext>
            </a:extLst>
          </p:cNvPr>
          <p:cNvSpPr>
            <a:spLocks noGrp="1"/>
          </p:cNvSpPr>
          <p:nvPr>
            <p:ph idx="1"/>
          </p:nvPr>
        </p:nvSpPr>
        <p:spPr/>
        <p:txBody>
          <a:bodyPr vert="horz" lIns="91440" tIns="45720" rIns="91440" bIns="45720" rtlCol="0" anchor="t">
            <a:normAutofit fontScale="92500" lnSpcReduction="10000"/>
          </a:bodyPr>
          <a:lstStyle/>
          <a:p>
            <a:pPr marL="456565" indent="-456565"/>
            <a:r>
              <a:rPr lang="en-US" sz="2400">
                <a:cs typeface="Arial"/>
              </a:rPr>
              <a:t>The MI is the 501(c)3 workforce development and education affiliate of the National Association of Manufacturers. </a:t>
            </a:r>
          </a:p>
          <a:p>
            <a:pPr marL="456565" indent="-456565"/>
            <a:endParaRPr lang="en-US" sz="1200">
              <a:cs typeface="Arial"/>
            </a:endParaRPr>
          </a:p>
          <a:p>
            <a:pPr marL="456565" indent="-456565"/>
            <a:r>
              <a:rPr lang="en-US" sz="2400">
                <a:cs typeface="Arial"/>
              </a:rPr>
              <a:t>The MI builds a resilient manufacturing workforce prepared for the challenges and opportunities of the future.</a:t>
            </a:r>
          </a:p>
          <a:p>
            <a:pPr marL="456565" indent="-456565"/>
            <a:endParaRPr lang="en-US" sz="1200">
              <a:cs typeface="Arial"/>
            </a:endParaRPr>
          </a:p>
          <a:p>
            <a:pPr marL="456565" indent="-456565"/>
            <a:r>
              <a:rPr lang="en-US" sz="2400">
                <a:cs typeface="Arial"/>
              </a:rPr>
              <a:t>The MI achieves its mission through:</a:t>
            </a:r>
          </a:p>
          <a:p>
            <a:pPr marL="456565" indent="-456565"/>
            <a:endParaRPr lang="en-US" sz="900">
              <a:cs typeface="Arial"/>
            </a:endParaRPr>
          </a:p>
          <a:p>
            <a:pPr marL="989965" lvl="1" indent="-380365">
              <a:buFont typeface="Arial,Sans-Serif"/>
            </a:pPr>
            <a:r>
              <a:rPr lang="en-US" sz="1900">
                <a:cs typeface="Arial"/>
              </a:rPr>
              <a:t>Workforce development </a:t>
            </a:r>
          </a:p>
          <a:p>
            <a:pPr marL="989965" lvl="1" indent="-380365">
              <a:buFont typeface="Arial,Sans-Serif"/>
            </a:pPr>
            <a:r>
              <a:rPr lang="en-US" sz="1900">
                <a:cs typeface="Arial"/>
              </a:rPr>
              <a:t>Education and skills building</a:t>
            </a:r>
          </a:p>
          <a:p>
            <a:pPr marL="989965" lvl="1" indent="-380365">
              <a:buFont typeface="Arial,Sans-Serif"/>
            </a:pPr>
            <a:r>
              <a:rPr lang="en-US" sz="1900">
                <a:cs typeface="Arial"/>
              </a:rPr>
              <a:t>Research and insights</a:t>
            </a:r>
          </a:p>
          <a:p>
            <a:pPr marL="989965" lvl="1" indent="-380365">
              <a:buFont typeface="Arial,Sans-Serif"/>
            </a:pPr>
            <a:r>
              <a:rPr lang="en-US" sz="1900">
                <a:cs typeface="Arial"/>
              </a:rPr>
              <a:t>Training programs </a:t>
            </a:r>
          </a:p>
          <a:p>
            <a:pPr marL="989965" lvl="1" indent="-380365">
              <a:buFont typeface="Arial,Sans-Serif"/>
            </a:pPr>
            <a:r>
              <a:rPr lang="en-US" sz="1900">
                <a:cs typeface="Arial"/>
              </a:rPr>
              <a:t>Fostering community </a:t>
            </a:r>
            <a:endParaRPr lang="en-US" sz="1900"/>
          </a:p>
        </p:txBody>
      </p:sp>
    </p:spTree>
    <p:extLst>
      <p:ext uri="{BB962C8B-B14F-4D97-AF65-F5344CB8AC3E}">
        <p14:creationId xmlns:p14="http://schemas.microsoft.com/office/powerpoint/2010/main" val="133410889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5">
            <a:extLst>
              <a:ext uri="{FF2B5EF4-FFF2-40B4-BE49-F238E27FC236}">
                <a16:creationId xmlns:a16="http://schemas.microsoft.com/office/drawing/2014/main" id="{5E18252B-0007-8895-E48F-938FA9596C1C}"/>
              </a:ext>
            </a:extLst>
          </p:cNvPr>
          <p:cNvGraphicFramePr>
            <a:graphicFrameLocks/>
          </p:cNvGraphicFramePr>
          <p:nvPr>
            <p:extLst>
              <p:ext uri="{D42A27DB-BD31-4B8C-83A1-F6EECF244321}">
                <p14:modId xmlns:p14="http://schemas.microsoft.com/office/powerpoint/2010/main" val="3269358486"/>
              </p:ext>
            </p:extLst>
          </p:nvPr>
        </p:nvGraphicFramePr>
        <p:xfrm>
          <a:off x="493143" y="167556"/>
          <a:ext cx="11205714" cy="5493199"/>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9408903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13">
            <a:extLst>
              <a:ext uri="{FF2B5EF4-FFF2-40B4-BE49-F238E27FC236}">
                <a16:creationId xmlns:a16="http://schemas.microsoft.com/office/drawing/2014/main" id="{FB16E09E-526E-3F95-8143-D36498AED93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138" y="107575"/>
            <a:ext cx="7619724" cy="55443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8470919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77147E-5461-D820-0492-562F8DBF23AF}"/>
              </a:ext>
            </a:extLst>
          </p:cNvPr>
          <p:cNvSpPr>
            <a:spLocks noGrp="1"/>
          </p:cNvSpPr>
          <p:nvPr>
            <p:ph type="title"/>
          </p:nvPr>
        </p:nvSpPr>
        <p:spPr/>
        <p:txBody>
          <a:bodyPr vert="horz" lIns="91440" tIns="45720" rIns="91440" bIns="45720" rtlCol="0" anchor="ctr">
            <a:noAutofit/>
          </a:bodyPr>
          <a:lstStyle/>
          <a:p>
            <a:r>
              <a:rPr lang="en-US" sz="5850"/>
              <a:t>Top Workforce Challenges</a:t>
            </a:r>
            <a:endParaRPr lang="en-US"/>
          </a:p>
        </p:txBody>
      </p:sp>
      <p:sp>
        <p:nvSpPr>
          <p:cNvPr id="3" name="Content Placeholder 2">
            <a:extLst>
              <a:ext uri="{FF2B5EF4-FFF2-40B4-BE49-F238E27FC236}">
                <a16:creationId xmlns:a16="http://schemas.microsoft.com/office/drawing/2014/main" id="{7A8DA54B-29F2-E78E-BD2D-EF69B9DD6E40}"/>
              </a:ext>
            </a:extLst>
          </p:cNvPr>
          <p:cNvSpPr>
            <a:spLocks noGrp="1"/>
          </p:cNvSpPr>
          <p:nvPr>
            <p:ph idx="1"/>
          </p:nvPr>
        </p:nvSpPr>
        <p:spPr/>
        <p:txBody>
          <a:bodyPr/>
          <a:lstStyle/>
          <a:p>
            <a:r>
              <a:rPr lang="en-US"/>
              <a:t>Reshaping perceptions</a:t>
            </a:r>
          </a:p>
          <a:p>
            <a:r>
              <a:rPr lang="en-US"/>
              <a:t>Building talent pipelines</a:t>
            </a:r>
          </a:p>
          <a:p>
            <a:r>
              <a:rPr lang="en-US"/>
              <a:t>Attracting and retaining talent</a:t>
            </a:r>
          </a:p>
          <a:p>
            <a:r>
              <a:rPr lang="en-US"/>
              <a:t>Training and upskilling talent</a:t>
            </a:r>
          </a:p>
          <a:p>
            <a:endParaRPr lang="en-US"/>
          </a:p>
        </p:txBody>
      </p:sp>
    </p:spTree>
    <p:extLst>
      <p:ext uri="{BB962C8B-B14F-4D97-AF65-F5344CB8AC3E}">
        <p14:creationId xmlns:p14="http://schemas.microsoft.com/office/powerpoint/2010/main" val="43384448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3686E-BE9E-4040-BBF3-4B82200614F1}"/>
              </a:ext>
            </a:extLst>
          </p:cNvPr>
          <p:cNvSpPr>
            <a:spLocks noGrp="1"/>
          </p:cNvSpPr>
          <p:nvPr>
            <p:ph type="title"/>
          </p:nvPr>
        </p:nvSpPr>
        <p:spPr/>
        <p:txBody>
          <a:bodyPr/>
          <a:lstStyle/>
          <a:p>
            <a:r>
              <a:rPr lang="en-US"/>
              <a:t>Reshaping Perceptions    </a:t>
            </a:r>
          </a:p>
        </p:txBody>
      </p:sp>
      <p:sp>
        <p:nvSpPr>
          <p:cNvPr id="3" name="Content Placeholder 2">
            <a:extLst>
              <a:ext uri="{FF2B5EF4-FFF2-40B4-BE49-F238E27FC236}">
                <a16:creationId xmlns:a16="http://schemas.microsoft.com/office/drawing/2014/main" id="{4A57B6F1-43F0-824B-A925-4465ADF547B0}"/>
              </a:ext>
            </a:extLst>
          </p:cNvPr>
          <p:cNvSpPr>
            <a:spLocks noGrp="1"/>
          </p:cNvSpPr>
          <p:nvPr>
            <p:ph idx="1"/>
          </p:nvPr>
        </p:nvSpPr>
        <p:spPr>
          <a:xfrm>
            <a:off x="435429" y="1600202"/>
            <a:ext cx="8423345" cy="4022721"/>
          </a:xfrm>
        </p:spPr>
        <p:txBody>
          <a:bodyPr vert="horz" lIns="91440" tIns="45720" rIns="91440" bIns="45720" rtlCol="0" anchor="t">
            <a:normAutofit fontScale="70000" lnSpcReduction="20000"/>
          </a:bodyPr>
          <a:lstStyle/>
          <a:p>
            <a:pPr marL="456565" indent="-456565">
              <a:buFont typeface="Wingdings" panose="05000000000000000000" pitchFamily="2" charset="2"/>
              <a:buChar char="§"/>
            </a:pPr>
            <a:r>
              <a:rPr lang="en-US" sz="3800"/>
              <a:t>Kicking off on the first Friday in October each year, </a:t>
            </a:r>
            <a:r>
              <a:rPr lang="en-US" sz="3800" b="1"/>
              <a:t>MFG Day </a:t>
            </a:r>
            <a:r>
              <a:rPr lang="en-US" sz="3800"/>
              <a:t>showcases the exciting opportunities of modern manufacturing careers</a:t>
            </a:r>
            <a:endParaRPr lang="en-US"/>
          </a:p>
          <a:p>
            <a:pPr marL="989965" lvl="1" indent="-380365">
              <a:buFont typeface="Wingdings" panose="05000000000000000000" pitchFamily="2" charset="2"/>
              <a:buChar char="§"/>
            </a:pPr>
            <a:r>
              <a:rPr lang="en-US" sz="3250"/>
              <a:t>October 6, 2023</a:t>
            </a:r>
            <a:endParaRPr lang="en-US" sz="3250">
              <a:cs typeface="Arial"/>
            </a:endParaRPr>
          </a:p>
          <a:p>
            <a:pPr marL="989965" lvl="1" indent="-380365">
              <a:buFont typeface="Wingdings" panose="05000000000000000000" pitchFamily="2" charset="2"/>
              <a:buChar char="§"/>
            </a:pPr>
            <a:r>
              <a:rPr lang="en-US" sz="3250">
                <a:hlinkClick r:id="rId3"/>
              </a:rPr>
              <a:t>www.MFGDay.com</a:t>
            </a:r>
            <a:r>
              <a:rPr lang="en-US" sz="3250"/>
              <a:t> </a:t>
            </a:r>
            <a:endParaRPr lang="en-US" sz="3250">
              <a:cs typeface="Arial"/>
            </a:endParaRPr>
          </a:p>
          <a:p>
            <a:pPr marL="456565" indent="-456565">
              <a:buFont typeface="Wingdings" panose="05000000000000000000" pitchFamily="2" charset="2"/>
              <a:buChar char="§"/>
            </a:pPr>
            <a:endParaRPr lang="en-US" sz="3800">
              <a:cs typeface="Arial"/>
            </a:endParaRPr>
          </a:p>
          <a:p>
            <a:pPr marL="456565" indent="-456565">
              <a:buFont typeface="Wingdings" panose="05000000000000000000" pitchFamily="2" charset="2"/>
              <a:buChar char="§"/>
            </a:pPr>
            <a:r>
              <a:rPr lang="en-US" sz="3800" b="1"/>
              <a:t>Creators Wanted </a:t>
            </a:r>
            <a:r>
              <a:rPr lang="en-US" sz="3800"/>
              <a:t>is a perceptions campaign reaching parents, teachers, students and career influencers </a:t>
            </a:r>
            <a:r>
              <a:rPr lang="en-US" sz="3900"/>
              <a:t>to manufacturing careers </a:t>
            </a:r>
            <a:r>
              <a:rPr lang="en-US" sz="3800"/>
              <a:t>through an immersive experience and digital pathways </a:t>
            </a:r>
            <a:endParaRPr lang="en-US" sz="3800">
              <a:cs typeface="Arial"/>
            </a:endParaRPr>
          </a:p>
          <a:p>
            <a:pPr marL="989965" lvl="1" indent="-380365">
              <a:buFont typeface="Wingdings" panose="05000000000000000000" pitchFamily="2" charset="2"/>
              <a:buChar char="§"/>
            </a:pPr>
            <a:r>
              <a:rPr lang="en-US" sz="3250">
                <a:hlinkClick r:id="rId4"/>
              </a:rPr>
              <a:t>www.creatorswanted.org</a:t>
            </a:r>
            <a:r>
              <a:rPr lang="en-US" sz="3250"/>
              <a:t> </a:t>
            </a:r>
            <a:endParaRPr lang="en-US" sz="3250">
              <a:cs typeface="Arial"/>
            </a:endParaRPr>
          </a:p>
          <a:p>
            <a:pPr marL="0" indent="0">
              <a:buNone/>
            </a:pPr>
            <a:endParaRPr lang="en-US" sz="3800"/>
          </a:p>
        </p:txBody>
      </p:sp>
      <p:pic>
        <p:nvPicPr>
          <p:cNvPr id="4" name="Picture 3">
            <a:extLst>
              <a:ext uri="{FF2B5EF4-FFF2-40B4-BE49-F238E27FC236}">
                <a16:creationId xmlns:a16="http://schemas.microsoft.com/office/drawing/2014/main" id="{AFFEEDEF-06A5-4281-A19D-DEA71A9D44D4}"/>
              </a:ext>
            </a:extLst>
          </p:cNvPr>
          <p:cNvPicPr>
            <a:picLocks noChangeAspect="1"/>
          </p:cNvPicPr>
          <p:nvPr/>
        </p:nvPicPr>
        <p:blipFill>
          <a:blip r:embed="rId5"/>
          <a:stretch>
            <a:fillRect/>
          </a:stretch>
        </p:blipFill>
        <p:spPr>
          <a:xfrm>
            <a:off x="9304663" y="3564604"/>
            <a:ext cx="2588892" cy="1711354"/>
          </a:xfrm>
          <a:prstGeom prst="rect">
            <a:avLst/>
          </a:prstGeom>
        </p:spPr>
      </p:pic>
      <p:pic>
        <p:nvPicPr>
          <p:cNvPr id="5" name="Picture 4">
            <a:extLst>
              <a:ext uri="{FF2B5EF4-FFF2-40B4-BE49-F238E27FC236}">
                <a16:creationId xmlns:a16="http://schemas.microsoft.com/office/drawing/2014/main" id="{E82F36D1-924B-4C2A-B9DC-41D99751993C}"/>
              </a:ext>
            </a:extLst>
          </p:cNvPr>
          <p:cNvPicPr>
            <a:picLocks noChangeAspect="1"/>
          </p:cNvPicPr>
          <p:nvPr/>
        </p:nvPicPr>
        <p:blipFill>
          <a:blip r:embed="rId6"/>
          <a:stretch>
            <a:fillRect/>
          </a:stretch>
        </p:blipFill>
        <p:spPr>
          <a:xfrm>
            <a:off x="8928047" y="1518916"/>
            <a:ext cx="3042408" cy="1711354"/>
          </a:xfrm>
          <a:prstGeom prst="rect">
            <a:avLst/>
          </a:prstGeom>
        </p:spPr>
      </p:pic>
    </p:spTree>
    <p:extLst>
      <p:ext uri="{BB962C8B-B14F-4D97-AF65-F5344CB8AC3E}">
        <p14:creationId xmlns:p14="http://schemas.microsoft.com/office/powerpoint/2010/main" val="322204513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3686E-BE9E-4040-BBF3-4B82200614F1}"/>
              </a:ext>
            </a:extLst>
          </p:cNvPr>
          <p:cNvSpPr>
            <a:spLocks noGrp="1"/>
          </p:cNvSpPr>
          <p:nvPr>
            <p:ph type="title"/>
          </p:nvPr>
        </p:nvSpPr>
        <p:spPr/>
        <p:txBody>
          <a:bodyPr/>
          <a:lstStyle/>
          <a:p>
            <a:r>
              <a:rPr lang="en-US"/>
              <a:t>Building Talent Pipelines </a:t>
            </a:r>
          </a:p>
        </p:txBody>
      </p:sp>
      <p:sp>
        <p:nvSpPr>
          <p:cNvPr id="3" name="Content Placeholder 2">
            <a:extLst>
              <a:ext uri="{FF2B5EF4-FFF2-40B4-BE49-F238E27FC236}">
                <a16:creationId xmlns:a16="http://schemas.microsoft.com/office/drawing/2014/main" id="{4A57B6F1-43F0-824B-A925-4465ADF547B0}"/>
              </a:ext>
            </a:extLst>
          </p:cNvPr>
          <p:cNvSpPr>
            <a:spLocks noGrp="1"/>
          </p:cNvSpPr>
          <p:nvPr>
            <p:ph idx="1"/>
          </p:nvPr>
        </p:nvSpPr>
        <p:spPr>
          <a:xfrm>
            <a:off x="435430" y="1600202"/>
            <a:ext cx="7104058" cy="4022721"/>
          </a:xfrm>
        </p:spPr>
        <p:txBody>
          <a:bodyPr vert="horz" lIns="91440" tIns="45720" rIns="91440" bIns="45720" rtlCol="0" anchor="t">
            <a:normAutofit fontScale="70000" lnSpcReduction="20000"/>
          </a:bodyPr>
          <a:lstStyle/>
          <a:p>
            <a:pPr marL="0" indent="0">
              <a:buNone/>
            </a:pPr>
            <a:r>
              <a:rPr lang="en-US" sz="4000" b="1"/>
              <a:t>Military Recruitment: </a:t>
            </a:r>
            <a:r>
              <a:rPr lang="en-US" sz="4000"/>
              <a:t>Every year, about 200,000 men and women transition out of the military. Many need assistance finding a new career that utilizes their talents and supports their growth.</a:t>
            </a:r>
          </a:p>
          <a:p>
            <a:pPr marL="0" indent="0">
              <a:buNone/>
            </a:pPr>
            <a:endParaRPr lang="en-US" sz="4000" b="1"/>
          </a:p>
          <a:p>
            <a:pPr marL="0" indent="0">
              <a:buNone/>
            </a:pPr>
            <a:r>
              <a:rPr lang="en-US" sz="4000" b="1"/>
              <a:t>Second Chance Initiative: </a:t>
            </a:r>
            <a:r>
              <a:rPr lang="en-US" sz="4000"/>
              <a:t>One in three Americans currently possess a criminal record, representing a large and untapped labor pool.  </a:t>
            </a:r>
            <a:r>
              <a:rPr lang="en-US" sz="4000" b="1"/>
              <a:t> </a:t>
            </a:r>
            <a:endParaRPr lang="en-US" sz="4000" b="1">
              <a:cs typeface="Arial"/>
            </a:endParaRPr>
          </a:p>
          <a:p>
            <a:pPr marL="0" indent="0">
              <a:buNone/>
            </a:pPr>
            <a:endParaRPr lang="en-US" sz="3800">
              <a:cs typeface="Arial"/>
            </a:endParaRPr>
          </a:p>
        </p:txBody>
      </p:sp>
      <p:pic>
        <p:nvPicPr>
          <p:cNvPr id="6" name="Picture 5">
            <a:extLst>
              <a:ext uri="{FF2B5EF4-FFF2-40B4-BE49-F238E27FC236}">
                <a16:creationId xmlns:a16="http://schemas.microsoft.com/office/drawing/2014/main" id="{D8CC9FB6-FADB-3C02-8B6C-D5FFAA8AA2F8}"/>
              </a:ext>
            </a:extLst>
          </p:cNvPr>
          <p:cNvPicPr>
            <a:picLocks noChangeAspect="1"/>
          </p:cNvPicPr>
          <p:nvPr/>
        </p:nvPicPr>
        <p:blipFill>
          <a:blip r:embed="rId3"/>
          <a:stretch>
            <a:fillRect/>
          </a:stretch>
        </p:blipFill>
        <p:spPr>
          <a:xfrm>
            <a:off x="8691403" y="2036520"/>
            <a:ext cx="2422996" cy="1808116"/>
          </a:xfrm>
          <a:prstGeom prst="rect">
            <a:avLst/>
          </a:prstGeom>
        </p:spPr>
      </p:pic>
    </p:spTree>
    <p:extLst>
      <p:ext uri="{BB962C8B-B14F-4D97-AF65-F5344CB8AC3E}">
        <p14:creationId xmlns:p14="http://schemas.microsoft.com/office/powerpoint/2010/main" val="344018367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132991-2063-C2AA-80A7-8E6ED403B2A3}"/>
              </a:ext>
            </a:extLst>
          </p:cNvPr>
          <p:cNvSpPr>
            <a:spLocks noGrp="1"/>
          </p:cNvSpPr>
          <p:nvPr>
            <p:ph type="title"/>
          </p:nvPr>
        </p:nvSpPr>
        <p:spPr/>
        <p:txBody>
          <a:bodyPr/>
          <a:lstStyle/>
          <a:p>
            <a:r>
              <a:rPr lang="en-US" sz="5850">
                <a:cs typeface="Arial"/>
              </a:rPr>
              <a:t>Building Talent Pipelines </a:t>
            </a:r>
            <a:endParaRPr lang="en-US"/>
          </a:p>
        </p:txBody>
      </p:sp>
      <p:sp>
        <p:nvSpPr>
          <p:cNvPr id="3" name="Content Placeholder 2">
            <a:extLst>
              <a:ext uri="{FF2B5EF4-FFF2-40B4-BE49-F238E27FC236}">
                <a16:creationId xmlns:a16="http://schemas.microsoft.com/office/drawing/2014/main" id="{7A2B314D-3F88-9901-B02B-9E2087D0B8DA}"/>
              </a:ext>
            </a:extLst>
          </p:cNvPr>
          <p:cNvSpPr>
            <a:spLocks noGrp="1"/>
          </p:cNvSpPr>
          <p:nvPr>
            <p:ph idx="1"/>
          </p:nvPr>
        </p:nvSpPr>
        <p:spPr>
          <a:xfrm>
            <a:off x="984775" y="3230527"/>
            <a:ext cx="2634629" cy="1763303"/>
          </a:xfrm>
        </p:spPr>
        <p:txBody>
          <a:bodyPr vert="horz" lIns="91440" tIns="45720" rIns="91440" bIns="45720" rtlCol="0" anchor="t">
            <a:normAutofit/>
          </a:bodyPr>
          <a:lstStyle/>
          <a:p>
            <a:pPr marL="0" indent="0">
              <a:buNone/>
            </a:pPr>
            <a:r>
              <a:rPr lang="en-US" sz="1800">
                <a:ea typeface="+mn-lt"/>
                <a:cs typeface="+mn-lt"/>
              </a:rPr>
              <a:t>Create a nationwide movement with 1,000+ female mentors connecting to emerging leaders and students. </a:t>
            </a:r>
            <a:endParaRPr lang="en-US" sz="1800" b="1" u="sng">
              <a:cs typeface="Arial"/>
            </a:endParaRPr>
          </a:p>
          <a:p>
            <a:pPr marL="285750" indent="-285750"/>
            <a:endParaRPr lang="en-US" sz="1800">
              <a:cs typeface="Arial"/>
            </a:endParaRPr>
          </a:p>
        </p:txBody>
      </p:sp>
      <p:sp>
        <p:nvSpPr>
          <p:cNvPr id="4" name="TextBox 3">
            <a:extLst>
              <a:ext uri="{FF2B5EF4-FFF2-40B4-BE49-F238E27FC236}">
                <a16:creationId xmlns:a16="http://schemas.microsoft.com/office/drawing/2014/main" id="{30ADB49E-FD4B-9171-CF12-E5D76108A87F}"/>
              </a:ext>
            </a:extLst>
          </p:cNvPr>
          <p:cNvSpPr txBox="1"/>
          <p:nvPr/>
        </p:nvSpPr>
        <p:spPr>
          <a:xfrm>
            <a:off x="558208" y="1373372"/>
            <a:ext cx="8804129" cy="132343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000">
                <a:solidFill>
                  <a:srgbClr val="09449C"/>
                </a:solidFill>
              </a:rPr>
              <a:t>Women account for less than 1 in 3 manufacturing workers, despite representing about half of the overall workforce.</a:t>
            </a:r>
          </a:p>
          <a:p>
            <a:endParaRPr lang="en-US" sz="2000">
              <a:solidFill>
                <a:srgbClr val="09449C"/>
              </a:solidFill>
              <a:cs typeface="Arial"/>
            </a:endParaRPr>
          </a:p>
          <a:p>
            <a:r>
              <a:rPr lang="en-US" sz="2000">
                <a:solidFill>
                  <a:srgbClr val="09449C"/>
                </a:solidFill>
                <a:cs typeface="Arial"/>
              </a:rPr>
              <a:t>Goal: reach 35% female workforce by 2030 through our 35x30 Campaign </a:t>
            </a:r>
          </a:p>
        </p:txBody>
      </p:sp>
      <p:sp>
        <p:nvSpPr>
          <p:cNvPr id="5" name="TextBox 4">
            <a:extLst>
              <a:ext uri="{FF2B5EF4-FFF2-40B4-BE49-F238E27FC236}">
                <a16:creationId xmlns:a16="http://schemas.microsoft.com/office/drawing/2014/main" id="{53EE0B41-6952-9E8A-72F7-BEA086227D24}"/>
              </a:ext>
            </a:extLst>
          </p:cNvPr>
          <p:cNvSpPr txBox="1"/>
          <p:nvPr/>
        </p:nvSpPr>
        <p:spPr>
          <a:xfrm>
            <a:off x="4749209" y="2959394"/>
            <a:ext cx="2985977" cy="214212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lgn="l">
              <a:spcBef>
                <a:spcPct val="20000"/>
              </a:spcBef>
              <a:buFont typeface="Arial"/>
              <a:buChar char="•"/>
            </a:pPr>
            <a:endParaRPr lang="en-US">
              <a:solidFill>
                <a:srgbClr val="09449C"/>
              </a:solidFill>
              <a:cs typeface="Arial"/>
            </a:endParaRPr>
          </a:p>
          <a:p>
            <a:pPr>
              <a:spcBef>
                <a:spcPct val="20000"/>
              </a:spcBef>
            </a:pPr>
            <a:r>
              <a:rPr lang="en-US">
                <a:solidFill>
                  <a:srgbClr val="09449C"/>
                </a:solidFill>
                <a:cs typeface="Arial"/>
              </a:rPr>
              <a:t>Drive the opportunity for the industry to collaborate on strategies to attract and retain women in their company.</a:t>
            </a:r>
          </a:p>
          <a:p>
            <a:pPr marL="285750" indent="-285750">
              <a:spcBef>
                <a:spcPct val="20000"/>
              </a:spcBef>
              <a:buFont typeface="Arial"/>
              <a:buChar char="•"/>
            </a:pPr>
            <a:endParaRPr lang="en-US">
              <a:solidFill>
                <a:srgbClr val="09449C"/>
              </a:solidFill>
              <a:cs typeface="Arial"/>
            </a:endParaRPr>
          </a:p>
        </p:txBody>
      </p:sp>
      <p:sp>
        <p:nvSpPr>
          <p:cNvPr id="6" name="TextBox 5">
            <a:extLst>
              <a:ext uri="{FF2B5EF4-FFF2-40B4-BE49-F238E27FC236}">
                <a16:creationId xmlns:a16="http://schemas.microsoft.com/office/drawing/2014/main" id="{C273BA8F-DBFC-8CB4-6271-F264BFCE3F27}"/>
              </a:ext>
            </a:extLst>
          </p:cNvPr>
          <p:cNvSpPr txBox="1"/>
          <p:nvPr/>
        </p:nvSpPr>
        <p:spPr>
          <a:xfrm>
            <a:off x="8709837" y="3304952"/>
            <a:ext cx="2401186"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spcBef>
                <a:spcPct val="20000"/>
              </a:spcBef>
            </a:pPr>
            <a:r>
              <a:rPr lang="en-US">
                <a:solidFill>
                  <a:srgbClr val="09449C"/>
                </a:solidFill>
                <a:cs typeface="Arial"/>
              </a:rPr>
              <a:t>Broaden the pipeline by supporting women throughout their education.</a:t>
            </a:r>
          </a:p>
        </p:txBody>
      </p:sp>
      <p:sp>
        <p:nvSpPr>
          <p:cNvPr id="9" name="Oval 8">
            <a:extLst>
              <a:ext uri="{FF2B5EF4-FFF2-40B4-BE49-F238E27FC236}">
                <a16:creationId xmlns:a16="http://schemas.microsoft.com/office/drawing/2014/main" id="{29F0DE2A-6226-8185-F711-C40C66C12A99}"/>
              </a:ext>
            </a:extLst>
          </p:cNvPr>
          <p:cNvSpPr/>
          <p:nvPr/>
        </p:nvSpPr>
        <p:spPr>
          <a:xfrm>
            <a:off x="505269" y="2676082"/>
            <a:ext cx="3395330" cy="2739655"/>
          </a:xfrm>
          <a:prstGeom prst="ellipse">
            <a:avLst/>
          </a:prstGeom>
          <a:noFill/>
          <a:ln w="28575">
            <a:solidFill>
              <a:srgbClr val="7030A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1127A0B8-BB27-9667-6517-5429C3DE8024}"/>
              </a:ext>
            </a:extLst>
          </p:cNvPr>
          <p:cNvSpPr/>
          <p:nvPr/>
        </p:nvSpPr>
        <p:spPr>
          <a:xfrm>
            <a:off x="4341850" y="2702663"/>
            <a:ext cx="3395330" cy="2739655"/>
          </a:xfrm>
          <a:prstGeom prst="ellipse">
            <a:avLst/>
          </a:prstGeom>
          <a:noFill/>
          <a:ln w="28575">
            <a:solidFill>
              <a:srgbClr val="7030A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54AED74D-2719-8850-4B5D-931E81890BCF}"/>
              </a:ext>
            </a:extLst>
          </p:cNvPr>
          <p:cNvSpPr/>
          <p:nvPr/>
        </p:nvSpPr>
        <p:spPr>
          <a:xfrm>
            <a:off x="8169570" y="2640639"/>
            <a:ext cx="3395330" cy="2739655"/>
          </a:xfrm>
          <a:prstGeom prst="ellipse">
            <a:avLst/>
          </a:prstGeom>
          <a:noFill/>
          <a:ln w="28575">
            <a:solidFill>
              <a:srgbClr val="7030A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7" name="Picture 6" descr="A close up of a sign&#10;&#10;Description automatically generated">
            <a:extLst>
              <a:ext uri="{FF2B5EF4-FFF2-40B4-BE49-F238E27FC236}">
                <a16:creationId xmlns:a16="http://schemas.microsoft.com/office/drawing/2014/main" id="{79C070B2-2C9E-6C04-6232-8BA96DF9CDDF}"/>
              </a:ext>
            </a:extLst>
          </p:cNvPr>
          <p:cNvPicPr>
            <a:picLocks noChangeAspect="1"/>
          </p:cNvPicPr>
          <p:nvPr/>
        </p:nvPicPr>
        <p:blipFill>
          <a:blip r:embed="rId3"/>
          <a:stretch>
            <a:fillRect/>
          </a:stretch>
        </p:blipFill>
        <p:spPr>
          <a:xfrm>
            <a:off x="9532898" y="276409"/>
            <a:ext cx="2355529" cy="1808117"/>
          </a:xfrm>
          <a:prstGeom prst="rect">
            <a:avLst/>
          </a:prstGeom>
        </p:spPr>
      </p:pic>
    </p:spTree>
    <p:extLst>
      <p:ext uri="{BB962C8B-B14F-4D97-AF65-F5344CB8AC3E}">
        <p14:creationId xmlns:p14="http://schemas.microsoft.com/office/powerpoint/2010/main" val="159275156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3686E-BE9E-4040-BBF3-4B82200614F1}"/>
              </a:ext>
            </a:extLst>
          </p:cNvPr>
          <p:cNvSpPr>
            <a:spLocks noGrp="1"/>
          </p:cNvSpPr>
          <p:nvPr>
            <p:ph type="title"/>
          </p:nvPr>
        </p:nvSpPr>
        <p:spPr/>
        <p:txBody>
          <a:bodyPr/>
          <a:lstStyle/>
          <a:p>
            <a:r>
              <a:rPr lang="en-US"/>
              <a:t>Attracting &amp; Retaining Talent </a:t>
            </a:r>
          </a:p>
        </p:txBody>
      </p:sp>
      <p:sp>
        <p:nvSpPr>
          <p:cNvPr id="3" name="Content Placeholder 2">
            <a:extLst>
              <a:ext uri="{FF2B5EF4-FFF2-40B4-BE49-F238E27FC236}">
                <a16:creationId xmlns:a16="http://schemas.microsoft.com/office/drawing/2014/main" id="{4A57B6F1-43F0-824B-A925-4465ADF547B0}"/>
              </a:ext>
            </a:extLst>
          </p:cNvPr>
          <p:cNvSpPr>
            <a:spLocks noGrp="1"/>
          </p:cNvSpPr>
          <p:nvPr>
            <p:ph idx="1"/>
          </p:nvPr>
        </p:nvSpPr>
        <p:spPr>
          <a:xfrm>
            <a:off x="474134" y="1417639"/>
            <a:ext cx="11282437" cy="4022721"/>
          </a:xfrm>
        </p:spPr>
        <p:txBody>
          <a:bodyPr vert="horz" lIns="91440" tIns="45720" rIns="91440" bIns="45720" rtlCol="0" anchor="t">
            <a:noAutofit/>
          </a:bodyPr>
          <a:lstStyle/>
          <a:p>
            <a:pPr marL="0" indent="0">
              <a:buNone/>
            </a:pPr>
            <a:r>
              <a:rPr lang="en-US" sz="2000"/>
              <a:t>The </a:t>
            </a:r>
            <a:r>
              <a:rPr lang="en-US" sz="2000" b="1"/>
              <a:t>Manufacturing Institute’s Center for Manufacturing Research </a:t>
            </a:r>
            <a:r>
              <a:rPr lang="en-US" sz="2000"/>
              <a:t>is the leading source of manufacturing workforce, skills, education, training, employment and global competitiveness research. </a:t>
            </a:r>
          </a:p>
          <a:p>
            <a:pPr marL="0" indent="0">
              <a:buNone/>
            </a:pPr>
            <a:endParaRPr lang="en-US" sz="2000"/>
          </a:p>
          <a:p>
            <a:pPr marL="0" indent="0">
              <a:buNone/>
            </a:pPr>
            <a:r>
              <a:rPr lang="en-US" sz="2000" b="1"/>
              <a:t>Insights on: </a:t>
            </a:r>
            <a:endParaRPr lang="en-US" sz="2000">
              <a:cs typeface="Arial"/>
            </a:endParaRPr>
          </a:p>
          <a:p>
            <a:pPr marL="456565" indent="-456565"/>
            <a:r>
              <a:rPr lang="en-US" sz="2000"/>
              <a:t>Workplace flexibility for production workers</a:t>
            </a:r>
            <a:endParaRPr lang="en-US" sz="2000">
              <a:cs typeface="Arial"/>
            </a:endParaRPr>
          </a:p>
          <a:p>
            <a:pPr marL="456565" indent="-456565"/>
            <a:r>
              <a:rPr lang="en-US" sz="2000"/>
              <a:t>Company culture</a:t>
            </a:r>
            <a:endParaRPr lang="en-US" sz="2000">
              <a:cs typeface="Arial"/>
            </a:endParaRPr>
          </a:p>
          <a:p>
            <a:pPr marL="456565" indent="-456565"/>
            <a:r>
              <a:rPr lang="en-US" sz="2000"/>
              <a:t>Dynamics on urban vs. rural populations </a:t>
            </a:r>
            <a:endParaRPr lang="en-US" sz="2000">
              <a:cs typeface="Arial"/>
            </a:endParaRPr>
          </a:p>
          <a:p>
            <a:pPr marL="456565" indent="-456565"/>
            <a:r>
              <a:rPr lang="en-US" sz="2000">
                <a:cs typeface="Arial"/>
              </a:rPr>
              <a:t>Multigenerational teams </a:t>
            </a:r>
            <a:endParaRPr lang="en-US" sz="2000"/>
          </a:p>
          <a:p>
            <a:pPr marL="456565" indent="-456565"/>
            <a:r>
              <a:rPr lang="en-US" sz="2000"/>
              <a:t>Industry specific assessments / workforce strategy recommendations </a:t>
            </a:r>
            <a:endParaRPr lang="en-US" sz="2000">
              <a:cs typeface="Arial"/>
            </a:endParaRPr>
          </a:p>
          <a:p>
            <a:pPr marL="456565" indent="-456565"/>
            <a:endParaRPr lang="en-US" sz="2000">
              <a:cs typeface="Arial"/>
            </a:endParaRPr>
          </a:p>
        </p:txBody>
      </p:sp>
    </p:spTree>
    <p:extLst>
      <p:ext uri="{BB962C8B-B14F-4D97-AF65-F5344CB8AC3E}">
        <p14:creationId xmlns:p14="http://schemas.microsoft.com/office/powerpoint/2010/main" val="217050754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766324FA-208B-4BD2-E00E-BB6244DEB8AD}"/>
              </a:ext>
            </a:extLst>
          </p:cNvPr>
          <p:cNvSpPr>
            <a:spLocks noGrp="1"/>
          </p:cNvSpPr>
          <p:nvPr>
            <p:ph type="title"/>
          </p:nvPr>
        </p:nvSpPr>
        <p:spPr/>
        <p:txBody>
          <a:bodyPr/>
          <a:lstStyle/>
          <a:p>
            <a:r>
              <a:rPr lang="en-US"/>
              <a:t>Workforce in Focus</a:t>
            </a:r>
          </a:p>
        </p:txBody>
      </p:sp>
      <p:pic>
        <p:nvPicPr>
          <p:cNvPr id="7" name="Picture 6">
            <a:extLst>
              <a:ext uri="{FF2B5EF4-FFF2-40B4-BE49-F238E27FC236}">
                <a16:creationId xmlns:a16="http://schemas.microsoft.com/office/drawing/2014/main" id="{9DC4AB59-D419-FCEC-FBC8-027AF5AFA730}"/>
              </a:ext>
            </a:extLst>
          </p:cNvPr>
          <p:cNvPicPr>
            <a:picLocks noChangeAspect="1"/>
          </p:cNvPicPr>
          <p:nvPr/>
        </p:nvPicPr>
        <p:blipFill>
          <a:blip r:embed="rId2"/>
          <a:stretch>
            <a:fillRect/>
          </a:stretch>
        </p:blipFill>
        <p:spPr>
          <a:xfrm>
            <a:off x="2430915" y="1371332"/>
            <a:ext cx="4218335" cy="4115335"/>
          </a:xfrm>
          <a:prstGeom prst="rect">
            <a:avLst/>
          </a:prstGeom>
          <a:ln w="28575">
            <a:solidFill>
              <a:srgbClr val="09449C"/>
            </a:solidFill>
          </a:ln>
        </p:spPr>
      </p:pic>
      <p:sp>
        <p:nvSpPr>
          <p:cNvPr id="10" name="TextBox 9">
            <a:extLst>
              <a:ext uri="{FF2B5EF4-FFF2-40B4-BE49-F238E27FC236}">
                <a16:creationId xmlns:a16="http://schemas.microsoft.com/office/drawing/2014/main" id="{D8D146E0-DD49-6CC9-D533-B67A0E5C4EAC}"/>
              </a:ext>
            </a:extLst>
          </p:cNvPr>
          <p:cNvSpPr txBox="1"/>
          <p:nvPr/>
        </p:nvSpPr>
        <p:spPr>
          <a:xfrm>
            <a:off x="7551089" y="3727065"/>
            <a:ext cx="1967601" cy="830997"/>
          </a:xfrm>
          <a:prstGeom prst="rect">
            <a:avLst/>
          </a:prstGeom>
          <a:noFill/>
          <a:ln w="28575">
            <a:solidFill>
              <a:srgbClr val="1FD8D9"/>
            </a:solidFill>
          </a:ln>
        </p:spPr>
        <p:txBody>
          <a:bodyPr wrap="square" rtlCol="0">
            <a:spAutoFit/>
          </a:bodyPr>
          <a:lstStyle/>
          <a:p>
            <a:pPr algn="ctr"/>
            <a:r>
              <a:rPr lang="en-US" sz="2400" b="1">
                <a:solidFill>
                  <a:srgbClr val="0032A0"/>
                </a:solidFill>
                <a:latin typeface="Helvetica" panose="020B0604020202020204" pitchFamily="34" charset="0"/>
                <a:cs typeface="Helvetica" panose="020B0604020202020204" pitchFamily="34" charset="0"/>
              </a:rPr>
              <a:t>Scan to Sign Up</a:t>
            </a:r>
          </a:p>
        </p:txBody>
      </p:sp>
      <p:pic>
        <p:nvPicPr>
          <p:cNvPr id="3" name="Picture 2" descr="A qr code on a black background&#10;&#10;Description automatically generated">
            <a:extLst>
              <a:ext uri="{FF2B5EF4-FFF2-40B4-BE49-F238E27FC236}">
                <a16:creationId xmlns:a16="http://schemas.microsoft.com/office/drawing/2014/main" id="{11B69627-82A9-5F0E-D627-5F100830A174}"/>
              </a:ext>
            </a:extLst>
          </p:cNvPr>
          <p:cNvPicPr>
            <a:picLocks noChangeAspect="1"/>
          </p:cNvPicPr>
          <p:nvPr/>
        </p:nvPicPr>
        <p:blipFill>
          <a:blip r:embed="rId3"/>
          <a:stretch>
            <a:fillRect/>
          </a:stretch>
        </p:blipFill>
        <p:spPr>
          <a:xfrm>
            <a:off x="7638942" y="1885197"/>
            <a:ext cx="1787472" cy="1778861"/>
          </a:xfrm>
          <a:prstGeom prst="rect">
            <a:avLst/>
          </a:prstGeom>
        </p:spPr>
      </p:pic>
    </p:spTree>
    <p:extLst>
      <p:ext uri="{BB962C8B-B14F-4D97-AF65-F5344CB8AC3E}">
        <p14:creationId xmlns:p14="http://schemas.microsoft.com/office/powerpoint/2010/main" val="391237717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3686E-BE9E-4040-BBF3-4B82200614F1}"/>
              </a:ext>
            </a:extLst>
          </p:cNvPr>
          <p:cNvSpPr>
            <a:spLocks noGrp="1"/>
          </p:cNvSpPr>
          <p:nvPr>
            <p:ph type="title"/>
          </p:nvPr>
        </p:nvSpPr>
        <p:spPr/>
        <p:txBody>
          <a:bodyPr/>
          <a:lstStyle/>
          <a:p>
            <a:r>
              <a:rPr lang="en-US"/>
              <a:t>Training and Upskilling Talent</a:t>
            </a:r>
          </a:p>
        </p:txBody>
      </p:sp>
      <p:sp>
        <p:nvSpPr>
          <p:cNvPr id="3" name="Content Placeholder 2">
            <a:extLst>
              <a:ext uri="{FF2B5EF4-FFF2-40B4-BE49-F238E27FC236}">
                <a16:creationId xmlns:a16="http://schemas.microsoft.com/office/drawing/2014/main" id="{4A57B6F1-43F0-824B-A925-4465ADF547B0}"/>
              </a:ext>
            </a:extLst>
          </p:cNvPr>
          <p:cNvSpPr>
            <a:spLocks noGrp="1"/>
          </p:cNvSpPr>
          <p:nvPr>
            <p:ph idx="1"/>
          </p:nvPr>
        </p:nvSpPr>
        <p:spPr>
          <a:xfrm>
            <a:off x="474134" y="1417639"/>
            <a:ext cx="8273051" cy="4022721"/>
          </a:xfrm>
        </p:spPr>
        <p:txBody>
          <a:bodyPr>
            <a:normAutofit fontScale="85000" lnSpcReduction="10000"/>
          </a:bodyPr>
          <a:lstStyle/>
          <a:p>
            <a:pPr marL="456565" indent="-456565">
              <a:buFont typeface="Wingdings" panose="05000000000000000000" pitchFamily="2" charset="2"/>
              <a:buChar char="§"/>
            </a:pPr>
            <a:r>
              <a:rPr lang="en-US" sz="4000" b="1"/>
              <a:t>FAME</a:t>
            </a:r>
            <a:r>
              <a:rPr lang="en-US" sz="4000"/>
              <a:t> provides global-best workforce development through strong technical training, integration of manufacturing core competencies, intensive professional practices and hands-on experience to build the future of the modern manufacturing industry. </a:t>
            </a:r>
          </a:p>
          <a:p>
            <a:pPr marL="0" indent="0">
              <a:buNone/>
            </a:pPr>
            <a:r>
              <a:rPr lang="en-US" sz="3800"/>
              <a:t> </a:t>
            </a:r>
          </a:p>
        </p:txBody>
      </p:sp>
      <p:pic>
        <p:nvPicPr>
          <p:cNvPr id="7" name="Picture 6">
            <a:extLst>
              <a:ext uri="{FF2B5EF4-FFF2-40B4-BE49-F238E27FC236}">
                <a16:creationId xmlns:a16="http://schemas.microsoft.com/office/drawing/2014/main" id="{20087CBB-8088-AC53-298B-807592BC578A}"/>
              </a:ext>
            </a:extLst>
          </p:cNvPr>
          <p:cNvPicPr>
            <a:picLocks noChangeAspect="1"/>
          </p:cNvPicPr>
          <p:nvPr/>
        </p:nvPicPr>
        <p:blipFill>
          <a:blip r:embed="rId3"/>
          <a:stretch>
            <a:fillRect/>
          </a:stretch>
        </p:blipFill>
        <p:spPr>
          <a:xfrm>
            <a:off x="8785890" y="2416035"/>
            <a:ext cx="3170643" cy="562390"/>
          </a:xfrm>
          <a:prstGeom prst="rect">
            <a:avLst/>
          </a:prstGeom>
        </p:spPr>
      </p:pic>
    </p:spTree>
    <p:extLst>
      <p:ext uri="{BB962C8B-B14F-4D97-AF65-F5344CB8AC3E}">
        <p14:creationId xmlns:p14="http://schemas.microsoft.com/office/powerpoint/2010/main" val="258059162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1BF807-F527-CB1D-E561-309395F08BBA}"/>
              </a:ext>
            </a:extLst>
          </p:cNvPr>
          <p:cNvSpPr>
            <a:spLocks noGrp="1"/>
          </p:cNvSpPr>
          <p:nvPr>
            <p:ph type="ctrTitle"/>
          </p:nvPr>
        </p:nvSpPr>
        <p:spPr>
          <a:xfrm>
            <a:off x="457199" y="2434218"/>
            <a:ext cx="10653913" cy="1470025"/>
          </a:xfrm>
        </p:spPr>
        <p:txBody>
          <a:bodyPr>
            <a:normAutofit fontScale="90000"/>
          </a:bodyPr>
          <a:lstStyle/>
          <a:p>
            <a:r>
              <a:rPr lang="en-US"/>
              <a:t>Discussion: </a:t>
            </a:r>
            <a:br>
              <a:rPr lang="en-US"/>
            </a:br>
            <a:r>
              <a:rPr lang="en-US"/>
              <a:t>What Workforce Dynamics are You Facing Today?</a:t>
            </a:r>
          </a:p>
        </p:txBody>
      </p:sp>
    </p:spTree>
    <p:extLst>
      <p:ext uri="{BB962C8B-B14F-4D97-AF65-F5344CB8AC3E}">
        <p14:creationId xmlns:p14="http://schemas.microsoft.com/office/powerpoint/2010/main" val="57970197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4CA5D4-6C4F-8F0E-1C9A-7DBB6CEF937F}"/>
              </a:ext>
            </a:extLst>
          </p:cNvPr>
          <p:cNvSpPr>
            <a:spLocks noGrp="1"/>
          </p:cNvSpPr>
          <p:nvPr>
            <p:ph type="ctrTitle"/>
          </p:nvPr>
        </p:nvSpPr>
        <p:spPr/>
        <p:txBody>
          <a:bodyPr/>
          <a:lstStyle/>
          <a:p>
            <a:endParaRPr lang="en-US"/>
          </a:p>
        </p:txBody>
      </p:sp>
      <p:sp>
        <p:nvSpPr>
          <p:cNvPr id="3" name="Subtitle 2">
            <a:extLst>
              <a:ext uri="{FF2B5EF4-FFF2-40B4-BE49-F238E27FC236}">
                <a16:creationId xmlns:a16="http://schemas.microsoft.com/office/drawing/2014/main" id="{9857E00B-B929-5AF8-F4DC-35D7B0512681}"/>
              </a:ext>
            </a:extLst>
          </p:cNvPr>
          <p:cNvSpPr>
            <a:spLocks noGrp="1"/>
          </p:cNvSpPr>
          <p:nvPr>
            <p:ph type="subTitle" idx="1"/>
          </p:nvPr>
        </p:nvSpPr>
        <p:spPr/>
        <p:txBody>
          <a:bodyPr/>
          <a:lstStyle/>
          <a:p>
            <a:endParaRPr lang="en-US"/>
          </a:p>
        </p:txBody>
      </p:sp>
      <p:pic>
        <p:nvPicPr>
          <p:cNvPr id="5" name="Picture 4" descr="A picture containing text, screenshot, diagram, font&#10;&#10;Description automatically generated">
            <a:extLst>
              <a:ext uri="{FF2B5EF4-FFF2-40B4-BE49-F238E27FC236}">
                <a16:creationId xmlns:a16="http://schemas.microsoft.com/office/drawing/2014/main" id="{0A0FBDA7-DE64-C48B-D2E3-D14E85C23F4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9" name="Picture 8" descr="A qr code with a white background&#10;&#10;Description automatically generated with low confidence">
            <a:extLst>
              <a:ext uri="{FF2B5EF4-FFF2-40B4-BE49-F238E27FC236}">
                <a16:creationId xmlns:a16="http://schemas.microsoft.com/office/drawing/2014/main" id="{233BBE8C-AC2B-823D-D21D-2151EA3E4A4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567761" y="484317"/>
            <a:ext cx="1723762" cy="1723762"/>
          </a:xfrm>
          <a:prstGeom prst="rect">
            <a:avLst/>
          </a:prstGeom>
        </p:spPr>
      </p:pic>
      <p:sp>
        <p:nvSpPr>
          <p:cNvPr id="10" name="TextBox 9">
            <a:extLst>
              <a:ext uri="{FF2B5EF4-FFF2-40B4-BE49-F238E27FC236}">
                <a16:creationId xmlns:a16="http://schemas.microsoft.com/office/drawing/2014/main" id="{A1F212EA-5B1D-8DBB-D6C1-5B4180821BDA}"/>
              </a:ext>
            </a:extLst>
          </p:cNvPr>
          <p:cNvSpPr txBox="1"/>
          <p:nvPr/>
        </p:nvSpPr>
        <p:spPr>
          <a:xfrm>
            <a:off x="9445841" y="2316163"/>
            <a:ext cx="1967601" cy="830997"/>
          </a:xfrm>
          <a:prstGeom prst="rect">
            <a:avLst/>
          </a:prstGeom>
          <a:noFill/>
        </p:spPr>
        <p:txBody>
          <a:bodyPr wrap="square" rtlCol="0">
            <a:spAutoFit/>
          </a:bodyPr>
          <a:lstStyle/>
          <a:p>
            <a:pPr algn="ctr"/>
            <a:r>
              <a:rPr lang="en-US" sz="2400" b="1">
                <a:solidFill>
                  <a:srgbClr val="0032A0"/>
                </a:solidFill>
                <a:latin typeface="Helvetica" panose="020B0604020202020204" pitchFamily="34" charset="0"/>
                <a:cs typeface="Helvetica" panose="020B0604020202020204" pitchFamily="34" charset="0"/>
              </a:rPr>
              <a:t>Scan to Learn More</a:t>
            </a:r>
          </a:p>
        </p:txBody>
      </p:sp>
    </p:spTree>
    <p:extLst>
      <p:ext uri="{BB962C8B-B14F-4D97-AF65-F5344CB8AC3E}">
        <p14:creationId xmlns:p14="http://schemas.microsoft.com/office/powerpoint/2010/main" val="369825469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3686E-BE9E-4040-BBF3-4B82200614F1}"/>
              </a:ext>
            </a:extLst>
          </p:cNvPr>
          <p:cNvSpPr>
            <a:spLocks noGrp="1"/>
          </p:cNvSpPr>
          <p:nvPr>
            <p:ph type="title"/>
          </p:nvPr>
        </p:nvSpPr>
        <p:spPr/>
        <p:txBody>
          <a:bodyPr/>
          <a:lstStyle/>
          <a:p>
            <a:r>
              <a:rPr lang="en-US" sz="5850" dirty="0"/>
              <a:t>Contact Us!</a:t>
            </a:r>
            <a:endParaRPr lang="en-US" dirty="0"/>
          </a:p>
        </p:txBody>
      </p:sp>
      <p:pic>
        <p:nvPicPr>
          <p:cNvPr id="6" name="Picture 5" descr="A person in a suit and tie&#10;&#10;Description automatically generated">
            <a:extLst>
              <a:ext uri="{FF2B5EF4-FFF2-40B4-BE49-F238E27FC236}">
                <a16:creationId xmlns:a16="http://schemas.microsoft.com/office/drawing/2014/main" id="{2D7ECA5A-9543-587B-DB50-AC7C3D60E701}"/>
              </a:ext>
            </a:extLst>
          </p:cNvPr>
          <p:cNvPicPr>
            <a:picLocks noChangeAspect="1"/>
          </p:cNvPicPr>
          <p:nvPr/>
        </p:nvPicPr>
        <p:blipFill>
          <a:blip r:embed="rId3"/>
          <a:stretch>
            <a:fillRect/>
          </a:stretch>
        </p:blipFill>
        <p:spPr>
          <a:xfrm>
            <a:off x="2631482" y="1554791"/>
            <a:ext cx="1872672" cy="1872672"/>
          </a:xfrm>
          <a:prstGeom prst="rect">
            <a:avLst/>
          </a:prstGeom>
        </p:spPr>
      </p:pic>
      <p:sp>
        <p:nvSpPr>
          <p:cNvPr id="9" name="Content Placeholder 2">
            <a:extLst>
              <a:ext uri="{FF2B5EF4-FFF2-40B4-BE49-F238E27FC236}">
                <a16:creationId xmlns:a16="http://schemas.microsoft.com/office/drawing/2014/main" id="{73919AE3-1BC3-D5A2-7EF8-485E296E5791}"/>
              </a:ext>
            </a:extLst>
          </p:cNvPr>
          <p:cNvSpPr>
            <a:spLocks noGrp="1"/>
          </p:cNvSpPr>
          <p:nvPr>
            <p:ph idx="1"/>
          </p:nvPr>
        </p:nvSpPr>
        <p:spPr>
          <a:xfrm>
            <a:off x="1508948" y="3609565"/>
            <a:ext cx="4020904" cy="1699091"/>
          </a:xfrm>
          <a:ln>
            <a:solidFill>
              <a:srgbClr val="59C702"/>
            </a:solidFill>
          </a:ln>
        </p:spPr>
        <p:txBody>
          <a:bodyPr vert="horz" lIns="91440" tIns="45720" rIns="91440" bIns="45720" rtlCol="0" anchor="t">
            <a:normAutofit fontScale="32500" lnSpcReduction="20000"/>
          </a:bodyPr>
          <a:lstStyle/>
          <a:p>
            <a:pPr marL="0" indent="0" algn="ctr">
              <a:buNone/>
            </a:pPr>
            <a:endParaRPr lang="en-US" sz="4000" b="1" dirty="0">
              <a:cs typeface="Arial"/>
            </a:endParaRPr>
          </a:p>
          <a:p>
            <a:pPr marL="0" indent="0" algn="ctr">
              <a:buNone/>
            </a:pPr>
            <a:r>
              <a:rPr lang="en-US" sz="4000" b="1" dirty="0">
                <a:cs typeface="Arial"/>
                <a:hlinkClick r:id="rId4"/>
              </a:rPr>
              <a:t>Keith Smith</a:t>
            </a:r>
            <a:endParaRPr lang="en-US" sz="4000" b="1">
              <a:cs typeface="Arial"/>
            </a:endParaRPr>
          </a:p>
          <a:p>
            <a:pPr marL="0" indent="0" algn="ctr">
              <a:buNone/>
            </a:pPr>
            <a:endParaRPr lang="en-US" sz="4000" b="1" dirty="0">
              <a:cs typeface="Arial"/>
            </a:endParaRPr>
          </a:p>
          <a:p>
            <a:pPr marL="0" indent="0" algn="ctr">
              <a:buNone/>
            </a:pPr>
            <a:r>
              <a:rPr lang="en-US" sz="4000" dirty="0">
                <a:cs typeface="Arial"/>
              </a:rPr>
              <a:t>Chief Administrative Officer (MI) Senior Vice President (NAM)</a:t>
            </a:r>
            <a:endParaRPr lang="en-US" sz="4000" dirty="0">
              <a:ea typeface="+mn-lt"/>
              <a:cs typeface="+mn-lt"/>
            </a:endParaRPr>
          </a:p>
          <a:p>
            <a:pPr marL="0" indent="0" algn="ctr">
              <a:buNone/>
            </a:pPr>
            <a:endParaRPr lang="en-US" sz="4000" dirty="0">
              <a:ea typeface="+mn-lt"/>
              <a:cs typeface="+mn-lt"/>
            </a:endParaRPr>
          </a:p>
          <a:p>
            <a:pPr marL="0" indent="0" algn="ctr">
              <a:buNone/>
            </a:pPr>
            <a:r>
              <a:rPr lang="en-US" sz="4000" dirty="0">
                <a:ea typeface="+mn-lt"/>
                <a:cs typeface="+mn-lt"/>
              </a:rPr>
              <a:t>Email: </a:t>
            </a:r>
            <a:r>
              <a:rPr lang="en-US" sz="4000" dirty="0">
                <a:ea typeface="+mn-lt"/>
                <a:cs typeface="+mn-lt"/>
                <a:hlinkClick r:id="rId5"/>
              </a:rPr>
              <a:t>ksmith@nam.org</a:t>
            </a:r>
            <a:r>
              <a:rPr lang="en-US" sz="4000" dirty="0">
                <a:ea typeface="+mn-lt"/>
                <a:cs typeface="+mn-lt"/>
              </a:rPr>
              <a:t> </a:t>
            </a:r>
          </a:p>
          <a:p>
            <a:pPr marL="0" indent="0" algn="ctr">
              <a:buNone/>
            </a:pPr>
            <a:r>
              <a:rPr lang="en-US" sz="4000" dirty="0">
                <a:ea typeface="+mn-lt"/>
                <a:cs typeface="+mn-lt"/>
              </a:rPr>
              <a:t>Phone: (202) 637-3045</a:t>
            </a:r>
          </a:p>
          <a:p>
            <a:pPr marL="0" indent="0" algn="ctr">
              <a:buNone/>
            </a:pPr>
            <a:endParaRPr lang="en-US" sz="4000" dirty="0">
              <a:solidFill>
                <a:srgbClr val="002DA3"/>
              </a:solidFill>
              <a:ea typeface="+mn-lt"/>
              <a:cs typeface="+mn-lt"/>
            </a:endParaRPr>
          </a:p>
          <a:p>
            <a:pPr marL="0" indent="0" algn="ctr">
              <a:buNone/>
            </a:pPr>
            <a:endParaRPr lang="en-US" sz="4000" dirty="0">
              <a:solidFill>
                <a:srgbClr val="002DA3"/>
              </a:solidFill>
              <a:cs typeface="Arial"/>
            </a:endParaRPr>
          </a:p>
          <a:p>
            <a:pPr marL="0" indent="0">
              <a:buNone/>
            </a:pPr>
            <a:endParaRPr lang="en-US" sz="3800" dirty="0">
              <a:cs typeface="Arial"/>
            </a:endParaRPr>
          </a:p>
        </p:txBody>
      </p:sp>
      <p:pic>
        <p:nvPicPr>
          <p:cNvPr id="10" name="Picture 9" descr="A person with long black hair wearing a purple shirt&#10;&#10;Description automatically generated">
            <a:extLst>
              <a:ext uri="{FF2B5EF4-FFF2-40B4-BE49-F238E27FC236}">
                <a16:creationId xmlns:a16="http://schemas.microsoft.com/office/drawing/2014/main" id="{E943FDE7-5190-C839-A1FF-79F742F6CFE8}"/>
              </a:ext>
            </a:extLst>
          </p:cNvPr>
          <p:cNvPicPr>
            <a:picLocks noChangeAspect="1"/>
          </p:cNvPicPr>
          <p:nvPr/>
        </p:nvPicPr>
        <p:blipFill>
          <a:blip r:embed="rId6"/>
          <a:stretch>
            <a:fillRect/>
          </a:stretch>
        </p:blipFill>
        <p:spPr>
          <a:xfrm>
            <a:off x="8092252" y="1558454"/>
            <a:ext cx="1830682" cy="1878426"/>
          </a:xfrm>
          <a:prstGeom prst="rect">
            <a:avLst/>
          </a:prstGeom>
        </p:spPr>
      </p:pic>
      <p:sp>
        <p:nvSpPr>
          <p:cNvPr id="12" name="Content Placeholder 2">
            <a:extLst>
              <a:ext uri="{FF2B5EF4-FFF2-40B4-BE49-F238E27FC236}">
                <a16:creationId xmlns:a16="http://schemas.microsoft.com/office/drawing/2014/main" id="{BE06E2C0-DCA6-206B-B85F-C1B38DE6E64D}"/>
              </a:ext>
            </a:extLst>
          </p:cNvPr>
          <p:cNvSpPr txBox="1">
            <a:spLocks/>
          </p:cNvSpPr>
          <p:nvPr/>
        </p:nvSpPr>
        <p:spPr>
          <a:xfrm>
            <a:off x="6844830" y="3611447"/>
            <a:ext cx="4020904" cy="1695828"/>
          </a:xfrm>
          <a:prstGeom prst="rect">
            <a:avLst/>
          </a:prstGeom>
          <a:ln>
            <a:solidFill>
              <a:srgbClr val="59C702"/>
            </a:solidFill>
          </a:ln>
        </p:spPr>
        <p:txBody>
          <a:bodyPr vert="horz" lIns="91440" tIns="45720" rIns="91440" bIns="45720" rtlCol="0" anchor="t">
            <a:normAutofit fontScale="32500" lnSpcReduction="20000"/>
          </a:bodyPr>
          <a:lstStyle>
            <a:lvl1pPr marL="457189" indent="-457189" algn="l" defTabSz="609585" rtl="0" eaLnBrk="1" latinLnBrk="0" hangingPunct="1">
              <a:spcBef>
                <a:spcPct val="20000"/>
              </a:spcBef>
              <a:buFont typeface="Arial"/>
              <a:buChar char="•"/>
              <a:defRPr sz="4267" kern="1200">
                <a:solidFill>
                  <a:srgbClr val="09449C"/>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rgbClr val="09449C"/>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rgbClr val="09449C"/>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rgbClr val="09449C"/>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rgbClr val="09449C"/>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a:lstStyle>
          <a:p>
            <a:pPr marL="0" indent="0" algn="ctr">
              <a:spcBef>
                <a:spcPts val="400"/>
              </a:spcBef>
              <a:buNone/>
            </a:pPr>
            <a:endParaRPr lang="en-US" sz="4000" b="1" dirty="0">
              <a:cs typeface="Arial"/>
            </a:endParaRPr>
          </a:p>
          <a:p>
            <a:pPr marL="0" indent="0" algn="ctr">
              <a:spcBef>
                <a:spcPts val="400"/>
              </a:spcBef>
              <a:buNone/>
            </a:pPr>
            <a:r>
              <a:rPr lang="en-US" sz="4000" b="1" dirty="0">
                <a:cs typeface="Arial"/>
                <a:hlinkClick r:id="rId7"/>
              </a:rPr>
              <a:t>Anjana Gigi Radhakrishnan</a:t>
            </a:r>
            <a:endParaRPr lang="en-US" sz="4250">
              <a:cs typeface="Arial"/>
            </a:endParaRPr>
          </a:p>
          <a:p>
            <a:pPr marL="0" indent="0" algn="ctr">
              <a:buFont typeface="Arial"/>
              <a:buNone/>
            </a:pPr>
            <a:endParaRPr lang="en-US" sz="4000" b="1" dirty="0">
              <a:cs typeface="Arial"/>
            </a:endParaRPr>
          </a:p>
          <a:p>
            <a:pPr marL="0" indent="0" algn="ctr">
              <a:buNone/>
            </a:pPr>
            <a:r>
              <a:rPr lang="en-US" sz="4000" dirty="0">
                <a:cs typeface="Arial"/>
              </a:rPr>
              <a:t>Associate Director, Workforce Insights &amp; Research</a:t>
            </a:r>
            <a:endParaRPr lang="en-US" sz="4000" dirty="0">
              <a:ea typeface="+mn-lt"/>
              <a:cs typeface="+mn-lt"/>
            </a:endParaRPr>
          </a:p>
          <a:p>
            <a:pPr marL="0" indent="0" algn="ctr">
              <a:buFont typeface="Arial"/>
              <a:buNone/>
            </a:pPr>
            <a:endParaRPr lang="en-US" sz="4000" dirty="0">
              <a:ea typeface="+mn-lt"/>
              <a:cs typeface="+mn-lt"/>
            </a:endParaRPr>
          </a:p>
          <a:p>
            <a:pPr marL="0" indent="0" algn="ctr">
              <a:buNone/>
            </a:pPr>
            <a:r>
              <a:rPr lang="en-US" sz="4000" dirty="0">
                <a:ea typeface="+mn-lt"/>
                <a:cs typeface="+mn-lt"/>
              </a:rPr>
              <a:t>Email: </a:t>
            </a:r>
            <a:r>
              <a:rPr lang="en-US" sz="4000" dirty="0">
                <a:ea typeface="+mn-lt"/>
                <a:cs typeface="+mn-lt"/>
                <a:hlinkClick r:id="rId8"/>
              </a:rPr>
              <a:t>aradhakrishnan@nam.org</a:t>
            </a:r>
          </a:p>
          <a:p>
            <a:pPr marL="0" indent="0" algn="ctr">
              <a:buFont typeface="Arial"/>
              <a:buNone/>
            </a:pPr>
            <a:r>
              <a:rPr lang="en-US" sz="4000" dirty="0">
                <a:ea typeface="+mn-lt"/>
                <a:cs typeface="+mn-lt"/>
              </a:rPr>
              <a:t>Phone: (202) 637-3069</a:t>
            </a:r>
          </a:p>
          <a:p>
            <a:pPr marL="0" indent="0" algn="ctr">
              <a:buFont typeface="Arial"/>
              <a:buNone/>
            </a:pPr>
            <a:endParaRPr lang="en-US" sz="4000" dirty="0">
              <a:solidFill>
                <a:srgbClr val="002DA3"/>
              </a:solidFill>
              <a:ea typeface="+mn-lt"/>
              <a:cs typeface="+mn-lt"/>
            </a:endParaRPr>
          </a:p>
          <a:p>
            <a:pPr marL="0" indent="0" algn="ctr">
              <a:buFont typeface="Arial"/>
              <a:buNone/>
            </a:pPr>
            <a:endParaRPr lang="en-US" sz="4000" dirty="0">
              <a:solidFill>
                <a:srgbClr val="002DA3"/>
              </a:solidFill>
              <a:cs typeface="Arial"/>
            </a:endParaRPr>
          </a:p>
          <a:p>
            <a:pPr marL="0" indent="0">
              <a:buFont typeface="Arial"/>
              <a:buNone/>
            </a:pPr>
            <a:endParaRPr lang="en-US" sz="3800" dirty="0">
              <a:cs typeface="Arial"/>
            </a:endParaRPr>
          </a:p>
        </p:txBody>
      </p:sp>
    </p:spTree>
    <p:extLst>
      <p:ext uri="{BB962C8B-B14F-4D97-AF65-F5344CB8AC3E}">
        <p14:creationId xmlns:p14="http://schemas.microsoft.com/office/powerpoint/2010/main" val="36106113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445714064"/>
      </p:ext>
    </p:extLst>
  </p:cSld>
  <p:clrMapOvr>
    <a:masterClrMapping/>
  </p:clrMapOvr>
</p:sld>
</file>

<file path=ppt/theme/_rels/themeOverride1.xml.rels><?xml version="1.0" encoding="UTF-8" standalone="yes"?>
<Relationships xmlns="http://schemas.openxmlformats.org/package/2006/relationships"><Relationship Id="rId1" Type="http://schemas.openxmlformats.org/officeDocument/2006/relationships/image" Target="../media/image8.jpeg"/></Relationships>
</file>

<file path=ppt/theme/theme1.xml><?xml version="1.0" encoding="utf-8"?>
<a:theme xmlns:a="http://schemas.openxmlformats.org/drawingml/2006/main" name="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Arial">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Breeze">
    <a:dk1>
      <a:sysClr val="windowText" lastClr="000000"/>
    </a:dk1>
    <a:lt1>
      <a:sysClr val="window" lastClr="FFFFFF"/>
    </a:lt1>
    <a:dk2>
      <a:srgbClr val="09213B"/>
    </a:dk2>
    <a:lt2>
      <a:srgbClr val="D5EDF4"/>
    </a:lt2>
    <a:accent1>
      <a:srgbClr val="2C7C9F"/>
    </a:accent1>
    <a:accent2>
      <a:srgbClr val="244A58"/>
    </a:accent2>
    <a:accent3>
      <a:srgbClr val="E2751D"/>
    </a:accent3>
    <a:accent4>
      <a:srgbClr val="FFB400"/>
    </a:accent4>
    <a:accent5>
      <a:srgbClr val="7EB606"/>
    </a:accent5>
    <a:accent6>
      <a:srgbClr val="C00000"/>
    </a:accent6>
    <a:hlink>
      <a:srgbClr val="7030A0"/>
    </a:hlink>
    <a:folHlink>
      <a:srgbClr val="00B0F0"/>
    </a:folHlink>
  </a:clrScheme>
  <a:fontScheme name="Breeze">
    <a:majorFont>
      <a:latin typeface="News Gothic MT"/>
      <a:ea typeface=""/>
      <a:cs typeface=""/>
      <a:font script="Jpan" typeface="ＭＳ Ｐゴシック"/>
    </a:majorFont>
    <a:minorFont>
      <a:latin typeface="News Gothic MT"/>
      <a:ea typeface=""/>
      <a:cs typeface=""/>
      <a:font script="Jpan" typeface="ＭＳ Ｐゴシック"/>
    </a:minorFont>
  </a:fontScheme>
  <a:fmtScheme name="Breeze">
    <a:fillStyleLst>
      <a:solidFill>
        <a:schemeClr val="phClr"/>
      </a:solidFill>
      <a:gradFill rotWithShape="1">
        <a:gsLst>
          <a:gs pos="31000">
            <a:schemeClr val="phClr">
              <a:tint val="100000"/>
              <a:shade val="100000"/>
              <a:satMod val="120000"/>
            </a:schemeClr>
          </a:gs>
          <a:gs pos="100000">
            <a:schemeClr val="phClr">
              <a:tint val="50000"/>
              <a:satMod val="150000"/>
            </a:schemeClr>
          </a:gs>
        </a:gsLst>
        <a:lin ang="5400000" scaled="1"/>
      </a:gradFill>
      <a:gradFill rotWithShape="1">
        <a:gsLst>
          <a:gs pos="0">
            <a:schemeClr val="phClr">
              <a:shade val="100000"/>
              <a:satMod val="120000"/>
            </a:schemeClr>
          </a:gs>
          <a:gs pos="69000">
            <a:schemeClr val="phClr">
              <a:tint val="80000"/>
              <a:shade val="100000"/>
              <a:satMod val="150000"/>
            </a:schemeClr>
          </a:gs>
          <a:gs pos="100000">
            <a:schemeClr val="phClr">
              <a:tint val="50000"/>
              <a:shade val="100000"/>
              <a:satMod val="150000"/>
            </a:schemeClr>
          </a:gs>
        </a:gsLst>
        <a:path path="circle">
          <a:fillToRect l="100000" t="100000" r="100000" b="100000"/>
        </a:path>
      </a:gradFill>
    </a:fillStyleLst>
    <a:lnStyleLst>
      <a:ln w="12700" cap="flat" cmpd="sng" algn="ctr">
        <a:solidFill>
          <a:schemeClr val="phClr">
            <a:shade val="95000"/>
            <a:satMod val="105000"/>
          </a:schemeClr>
        </a:solidFill>
        <a:prstDash val="solid"/>
      </a:ln>
      <a:ln w="25400" cap="flat" cmpd="dbl" algn="ctr">
        <a:solidFill>
          <a:schemeClr val="phClr"/>
        </a:solidFill>
        <a:prstDash val="solid"/>
      </a:ln>
      <a:ln w="31750" cap="flat" cmpd="dbl" algn="ctr">
        <a:solidFill>
          <a:schemeClr val="phClr"/>
        </a:solidFill>
        <a:prstDash val="solid"/>
      </a:ln>
    </a:lnStyleLst>
    <a:effectStyleLst>
      <a:effectStyle>
        <a:effectLst/>
      </a:effectStyle>
      <a:effectStyle>
        <a:effectLst>
          <a:outerShdw blurRad="63500" dist="25400" dir="5400000" sx="101000" sy="101000" rotWithShape="0">
            <a:srgbClr val="000000">
              <a:alpha val="40000"/>
            </a:srgbClr>
          </a:outerShdw>
        </a:effectLst>
      </a:effectStyle>
      <a:effectStyle>
        <a:effectLst>
          <a:innerShdw blurRad="127000" dist="25400" dir="13500000">
            <a:srgbClr val="C0C0C0">
              <a:alpha val="75000"/>
            </a:srgbClr>
          </a:innerShdw>
          <a:outerShdw blurRad="88900" dist="25400" dir="5400000" sx="102000" sy="102000" algn="ctr" rotWithShape="0">
            <a:srgbClr val="C0C0C0">
              <a:alpha val="40000"/>
            </a:srgbClr>
          </a:outerShdw>
        </a:effectLst>
        <a:scene3d>
          <a:camera prst="perspectiveLeft" fov="300000"/>
          <a:lightRig rig="soft" dir="l">
            <a:rot lat="0" lon="0" rev="4200000"/>
          </a:lightRig>
        </a:scene3d>
        <a:sp3d extrusionH="38100" prstMaterial="powder">
          <a:bevelT w="50800" h="88900" prst="convex"/>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blipFill rotWithShape="1">
        <a:blip xmlns:r="http://schemas.openxmlformats.org/officeDocument/2006/relationships" r:embed="rId1">
          <a:duotone>
            <a:schemeClr val="phClr">
              <a:shade val="40000"/>
              <a:satMod val="400000"/>
            </a:schemeClr>
            <a:schemeClr val="phClr">
              <a:tint val="10000"/>
              <a:satMod val="200000"/>
            </a:schemeClr>
          </a:duotone>
        </a:blip>
        <a:stretch/>
      </a:blipFill>
    </a:bgFillStyleLst>
  </a:fmtScheme>
</a:themeOverrid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C4D4560D4C22274FA315FA0065CD5C29" ma:contentTypeVersion="21" ma:contentTypeDescription="Create a new document." ma:contentTypeScope="" ma:versionID="0f204d24cd70bc72d4be7565d6ee9bb2">
  <xsd:schema xmlns:xsd="http://www.w3.org/2001/XMLSchema" xmlns:xs="http://www.w3.org/2001/XMLSchema" xmlns:p="http://schemas.microsoft.com/office/2006/metadata/properties" xmlns:ns1="http://schemas.microsoft.com/sharepoint/v3" xmlns:ns2="15bf4a6f-a67b-4ba9-92fa-2d71d9108937" xmlns:ns3="db89f70f-80f0-46ce-a25f-8d613782f27b" targetNamespace="http://schemas.microsoft.com/office/2006/metadata/properties" ma:root="true" ma:fieldsID="adfa496fd87dd3085a6e88c77f7bed8c" ns1:_="" ns2:_="" ns3:_="">
    <xsd:import namespace="http://schemas.microsoft.com/sharepoint/v3"/>
    <xsd:import namespace="15bf4a6f-a67b-4ba9-92fa-2d71d9108937"/>
    <xsd:import namespace="db89f70f-80f0-46ce-a25f-8d613782f27b"/>
    <xsd:element name="properties">
      <xsd:complexType>
        <xsd:sequence>
          <xsd:element name="documentManagement">
            <xsd:complexType>
              <xsd:all>
                <xsd:element ref="ns2:MediaServiceMetadata" minOccurs="0"/>
                <xsd:element ref="ns2:MediaServiceFastMetadata" minOccurs="0"/>
                <xsd:element ref="ns3:SharedWithUsers" minOccurs="0"/>
                <xsd:element ref="ns3:SharedWithDetails" minOccurs="0"/>
                <xsd:element ref="ns2:MediaServiceAutoTags" minOccurs="0"/>
                <xsd:element ref="ns2:MediaServiceOCR" minOccurs="0"/>
                <xsd:element ref="ns2:MediaServiceDateTaken" minOccurs="0"/>
                <xsd:element ref="ns2:MediaServiceGenerationTime" minOccurs="0"/>
                <xsd:element ref="ns2:MediaServiceEventHashCode" minOccurs="0"/>
                <xsd:element ref="ns2:MediaServiceLocation" minOccurs="0"/>
                <xsd:element ref="ns2:MediaServiceAutoKeyPoints" minOccurs="0"/>
                <xsd:element ref="ns2:MediaServiceKeyPoints" minOccurs="0"/>
                <xsd:element ref="ns2:Description" minOccurs="0"/>
                <xsd:element ref="ns2:MediaLengthInSeconds" minOccurs="0"/>
                <xsd:element ref="ns2:lcf76f155ced4ddcb4097134ff3c332f" minOccurs="0"/>
                <xsd:element ref="ns3:TaxCatchAll" minOccurs="0"/>
                <xsd:element ref="ns1:_ip_UnifiedCompliancePolicyProperties" minOccurs="0"/>
                <xsd:element ref="ns1:_ip_UnifiedCompliancePolicyUIAction" minOccurs="0"/>
                <xsd:element ref="ns2: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_ip_UnifiedCompliancePolicyProperties" ma:index="25" nillable="true" ma:displayName="Unified Compliance Policy Properties" ma:hidden="true" ma:internalName="_ip_UnifiedCompliancePolicyProperties">
      <xsd:simpleType>
        <xsd:restriction base="dms:Note"/>
      </xsd:simpleType>
    </xsd:element>
    <xsd:element name="_ip_UnifiedCompliancePolicyUIAction" ma:index="26"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15bf4a6f-a67b-4ba9-92fa-2d71d910893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Tags" ma:index="12" nillable="true" ma:displayName="Tags" ma:internalName="MediaServiceAutoTags"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DateTaken" ma:index="14" nillable="true" ma:displayName="MediaServiceDateTaken" ma:hidden="true" ma:internalName="MediaServiceDateTaken"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Location" ma:index="17" nillable="true" ma:displayName="Location" ma:internalName="MediaServiceLocation" ma:readOnly="true">
      <xsd:simpleType>
        <xsd:restriction base="dms:Text"/>
      </xsd:simpleType>
    </xsd:element>
    <xsd:element name="MediaServiceAutoKeyPoints" ma:index="18" nillable="true" ma:displayName="MediaServiceAutoKeyPoints" ma:hidden="true" ma:internalName="MediaServiceAutoKeyPoints" ma:readOnly="true">
      <xsd:simpleType>
        <xsd:restriction base="dms:Note"/>
      </xsd:simpleType>
    </xsd:element>
    <xsd:element name="MediaServiceKeyPoints" ma:index="19" nillable="true" ma:displayName="KeyPoints" ma:internalName="MediaServiceKeyPoints" ma:readOnly="true">
      <xsd:simpleType>
        <xsd:restriction base="dms:Note">
          <xsd:maxLength value="255"/>
        </xsd:restriction>
      </xsd:simpleType>
    </xsd:element>
    <xsd:element name="Description" ma:index="20" nillable="true" ma:displayName="Description" ma:format="Dropdown" ma:internalName="Description">
      <xsd:simpleType>
        <xsd:restriction base="dms:Text">
          <xsd:maxLength value="255"/>
        </xsd:restriction>
      </xsd:simpleType>
    </xsd:element>
    <xsd:element name="MediaLengthInSeconds" ma:index="21" nillable="true" ma:displayName="Length (seconds)" ma:internalName="MediaLengthInSeconds" ma:readOnly="true">
      <xsd:simpleType>
        <xsd:restriction base="dms:Unknown"/>
      </xsd:simpleType>
    </xsd:element>
    <xsd:element name="lcf76f155ced4ddcb4097134ff3c332f" ma:index="23" nillable="true" ma:taxonomy="true" ma:internalName="lcf76f155ced4ddcb4097134ff3c332f" ma:taxonomyFieldName="MediaServiceImageTags" ma:displayName="Image Tags" ma:readOnly="false" ma:fieldId="{5cf76f15-5ced-4ddc-b409-7134ff3c332f}" ma:taxonomyMulti="true" ma:sspId="77e02719-d969-4074-8eac-2732e2112fc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7" nillable="true" ma:displayName="MediaServiceObjectDetectorVersions" ma:description="" ma:hidden="true" ma:indexed="true" ma:internalName="MediaServiceObjectDetectorVersions"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db89f70f-80f0-46ce-a25f-8d613782f27b"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element name="TaxCatchAll" ma:index="24" nillable="true" ma:displayName="Taxonomy Catch All Column" ma:hidden="true" ma:list="{887933ae-d3e0-488a-9098-d9f066e9c602}" ma:internalName="TaxCatchAll" ma:showField="CatchAllData" ma:web="db89f70f-80f0-46ce-a25f-8d613782f27b">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SharedWithUsers xmlns="db89f70f-80f0-46ce-a25f-8d613782f27b">
      <UserInfo>
        <DisplayName>Carolyn Lee</DisplayName>
        <AccountId>15</AccountId>
        <AccountType/>
      </UserInfo>
      <UserInfo>
        <DisplayName>Chad Moutray</DisplayName>
        <AccountId>10</AccountId>
        <AccountType/>
      </UserInfo>
      <UserInfo>
        <DisplayName>MI Teams Leads Members</DisplayName>
        <AccountId>706</AccountId>
        <AccountType/>
      </UserInfo>
      <UserInfo>
        <DisplayName>Samantha Moya</DisplayName>
        <AccountId>154</AccountId>
        <AccountType/>
      </UserInfo>
      <UserInfo>
        <DisplayName>Keith Smith</DisplayName>
        <AccountId>119</AccountId>
        <AccountType/>
      </UserInfo>
      <UserInfo>
        <DisplayName>Anjana Radhakrishnan</DisplayName>
        <AccountId>4429</AccountId>
        <AccountType/>
      </UserInfo>
    </SharedWithUsers>
    <Description xmlns="15bf4a6f-a67b-4ba9-92fa-2d71d9108937" xsi:nil="true"/>
    <lcf76f155ced4ddcb4097134ff3c332f xmlns="15bf4a6f-a67b-4ba9-92fa-2d71d9108937">
      <Terms xmlns="http://schemas.microsoft.com/office/infopath/2007/PartnerControls"/>
    </lcf76f155ced4ddcb4097134ff3c332f>
    <TaxCatchAll xmlns="db89f70f-80f0-46ce-a25f-8d613782f27b" xsi:nil="true"/>
    <_ip_UnifiedCompliancePolicyUIAction xmlns="http://schemas.microsoft.com/sharepoint/v3" xsi:nil="true"/>
    <_ip_UnifiedCompliancePolicyProperties xmlns="http://schemas.microsoft.com/sharepoint/v3" xsi:nil="true"/>
  </documentManagement>
</p:properties>
</file>

<file path=customXml/itemProps1.xml><?xml version="1.0" encoding="utf-8"?>
<ds:datastoreItem xmlns:ds="http://schemas.openxmlformats.org/officeDocument/2006/customXml" ds:itemID="{1D0700D3-32C9-4371-A500-1DD5A4F96120}">
  <ds:schemaRefs>
    <ds:schemaRef ds:uri="http://schemas.microsoft.com/sharepoint/v3/contenttype/forms"/>
  </ds:schemaRefs>
</ds:datastoreItem>
</file>

<file path=customXml/itemProps2.xml><?xml version="1.0" encoding="utf-8"?>
<ds:datastoreItem xmlns:ds="http://schemas.openxmlformats.org/officeDocument/2006/customXml" ds:itemID="{6E547EE5-FB61-46CE-B16D-31BF8A37AF11}">
  <ds:schemaRefs>
    <ds:schemaRef ds:uri="15bf4a6f-a67b-4ba9-92fa-2d71d9108937"/>
    <ds:schemaRef ds:uri="db89f70f-80f0-46ce-a25f-8d613782f27b"/>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microsoft.com/sharepoint/v3"/>
    <ds:schemaRef ds:uri="http://schemas.openxmlformats.org/package/2006/metadata/core-properties"/>
    <ds:schemaRef ds:uri="http://www.w3.org/2001/XMLSchema"/>
  </ds:schemaRefs>
</ds:datastoreItem>
</file>

<file path=customXml/itemProps3.xml><?xml version="1.0" encoding="utf-8"?>
<ds:datastoreItem xmlns:ds="http://schemas.openxmlformats.org/officeDocument/2006/customXml" ds:itemID="{17B9E883-7626-476C-B84E-544229EF3011}">
  <ds:schemaRefs>
    <ds:schemaRef ds:uri="15bf4a6f-a67b-4ba9-92fa-2d71d9108937"/>
    <ds:schemaRef ds:uri="db89f70f-80f0-46ce-a25f-8d613782f27b"/>
    <ds:schemaRef ds:uri="http://schemas.microsoft.com/office/2006/metadata/properties"/>
    <ds:schemaRef ds:uri="http://schemas.microsoft.com/office/infopath/2007/PartnerControls"/>
    <ds:schemaRef ds:uri="http://schemas.microsoft.com/sharepoint/v3"/>
  </ds:schemaRefs>
</ds:datastoreItem>
</file>

<file path=docProps/app.xml><?xml version="1.0" encoding="utf-8"?>
<Properties xmlns="http://schemas.openxmlformats.org/officeDocument/2006/extended-properties" xmlns:vt="http://schemas.openxmlformats.org/officeDocument/2006/docPropsVTypes">
  <Template/>
  <Application>Microsoft Office PowerPoint</Application>
  <PresentationFormat>Widescreen</PresentationFormat>
  <Slides>15</Slides>
  <Notes>12</Notes>
  <HiddenSlides>0</HiddenSlides>
  <ScaleCrop>false</ScaleCrop>
  <HeadingPairs>
    <vt:vector size="4" baseType="variant">
      <vt:variant>
        <vt:lpstr>Theme</vt:lpstr>
      </vt:variant>
      <vt:variant>
        <vt:i4>1</vt:i4>
      </vt:variant>
      <vt:variant>
        <vt:lpstr>Slide Titles</vt:lpstr>
      </vt:variant>
      <vt:variant>
        <vt:i4>15</vt:i4>
      </vt:variant>
    </vt:vector>
  </HeadingPairs>
  <TitlesOfParts>
    <vt:vector size="16" baseType="lpstr">
      <vt:lpstr>3_Office Theme</vt:lpstr>
      <vt:lpstr>PowerPoint Presentation</vt:lpstr>
      <vt:lpstr>About the MI</vt:lpstr>
      <vt:lpstr>PowerPoint Presentation</vt:lpstr>
      <vt:lpstr>PowerPoint Presentation</vt:lpstr>
      <vt:lpstr>Top Workforce Challenges</vt:lpstr>
      <vt:lpstr>Reshaping Perceptions    </vt:lpstr>
      <vt:lpstr>Building Talent Pipelines </vt:lpstr>
      <vt:lpstr>Building Talent Pipelines </vt:lpstr>
      <vt:lpstr>Attracting &amp; Retaining Talent </vt:lpstr>
      <vt:lpstr>Workforce in Focus</vt:lpstr>
      <vt:lpstr>Training and Upskilling Talent</vt:lpstr>
      <vt:lpstr>Discussion:  What Workforce Dynamics are You Facing Today?</vt:lpstr>
      <vt:lpstr>PowerPoint Presentation</vt:lpstr>
      <vt:lpstr>Contact Us!</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Christine Jimenez</dc:creator>
  <cp:revision>60</cp:revision>
  <dcterms:created xsi:type="dcterms:W3CDTF">2020-05-20T15:58:30Z</dcterms:created>
  <dcterms:modified xsi:type="dcterms:W3CDTF">2023-09-21T19:36:36Z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0x010100C4D4560D4C22274FA315FA0065CD5C29</vt:lpwstr>
  </property>
  <property fmtid="{D5CDD505-2E9C-101B-9397-08002B2CF9AE}" pid="3" name="MediaServiceImageTags">
    <vt:lpwstr/>
  </property>
</Properties>
</file>